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9" r:id="rId1"/>
    <p:sldMasterId id="2147483710" r:id="rId2"/>
    <p:sldMasterId id="2147483711" r:id="rId3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9144000" cy="5143500" type="screen16x9"/>
  <p:notesSz cx="6858000" cy="9144000"/>
  <p:embeddedFontLst>
    <p:embeddedFont>
      <p:font typeface="Abel" panose="02000506030000020004" pitchFamily="2" charset="0"/>
      <p:regular r:id="rId12"/>
    </p:embeddedFont>
    <p:embeddedFont>
      <p:font typeface="Livvic" pitchFamily="2" charset="77"/>
      <p:regular r:id="rId13"/>
      <p:bold r:id="rId14"/>
      <p:italic r:id="rId15"/>
      <p:boldItalic r:id="rId16"/>
    </p:embeddedFont>
    <p:embeddedFont>
      <p:font typeface="Montserrat" pitchFamily="2" charset="77"/>
      <p:regular r:id="rId17"/>
      <p:bold r:id="rId18"/>
      <p:italic r:id="rId19"/>
      <p:boldItalic r:id="rId20"/>
    </p:embeddedFont>
    <p:embeddedFont>
      <p:font typeface="Montserrat Medium" pitchFamily="2" charset="77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Condensed Light" panose="02000000000000000000" pitchFamily="2" charset="0"/>
      <p:regular r:id="rId29"/>
      <p:bold r:id="rId30"/>
      <p:italic r:id="rId31"/>
      <p:boldItalic r:id="rId32"/>
    </p:embeddedFont>
    <p:embeddedFont>
      <p:font typeface="Rubik Medium" pitchFamily="2" charset="-79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63"/>
  </p:normalViewPr>
  <p:slideViewPr>
    <p:cSldViewPr snapToGrid="0">
      <p:cViewPr varScale="1">
        <p:scale>
          <a:sx n="156" d="100"/>
          <a:sy n="156" d="100"/>
        </p:scale>
        <p:origin x="608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theme" Target="theme/theme1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font" Target="fonts/font25.fntdata"/><Relationship Id="rId10" Type="http://schemas.openxmlformats.org/officeDocument/2006/relationships/slide" Target="slides/slide7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2755dfbc8ce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2755dfbc8ce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755dfbc8ce_0_1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2755dfbc8ce_0_1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77beb4ce9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77beb4ce9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40a40a360b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240a40a360b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40a40a360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40a40a360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240a40a36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240a40a36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24106ce709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24106ce709c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?utm_source=slidesgo_template&amp;utm_medium=referral-link&amp;utm_campaign=s%20g_resources&amp;utm_content=flaticon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freepik.com/?utm_source=slidesgo_template&amp;utm_medium=referral-link&amp;utm_campaign=s%20g_resources&amp;utm_content=freepik" TargetMode="Externa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?utm_source=slidesgo_template&amp;utm_medium=referral-link&amp;utm_campaign=s%20g_resources&amp;utm_content=flaticon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www.freepik.com/?utm_source=slidesgo_template&amp;utm_medium=referral-link&amp;utm_campaign=s%20g_resources&amp;utm_content=freepik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-2896958" y="-2537327"/>
            <a:ext cx="13462914" cy="9678220"/>
            <a:chOff x="-2896958" y="-2537327"/>
            <a:chExt cx="13462914" cy="9678220"/>
          </a:xfrm>
        </p:grpSpPr>
        <p:sp>
          <p:nvSpPr>
            <p:cNvPr id="56" name="Google Shape;56;p14"/>
            <p:cNvSpPr/>
            <p:nvPr/>
          </p:nvSpPr>
          <p:spPr>
            <a:xfrm rot="1514338">
              <a:off x="5806126" y="-191038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 rot="1514338">
              <a:off x="-2275832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1514338">
              <a:off x="-1152704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 rot="1514338">
              <a:off x="-1644474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 rot="1430265">
              <a:off x="6184762" y="-132150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 rot="1430265">
              <a:off x="6604611" y="-103576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2575476" y="1244155"/>
              <a:ext cx="4003500" cy="266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 rot="5400000">
              <a:off x="3228495" y="568429"/>
              <a:ext cx="2687009" cy="4013952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14"/>
          <p:cNvSpPr txBox="1">
            <a:spLocks noGrp="1"/>
          </p:cNvSpPr>
          <p:nvPr>
            <p:ph type="ctrTitle"/>
          </p:nvPr>
        </p:nvSpPr>
        <p:spPr>
          <a:xfrm>
            <a:off x="2745400" y="1637150"/>
            <a:ext cx="3653400" cy="18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8500" b="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2053275" y="3906550"/>
            <a:ext cx="5037600" cy="5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5"/>
          <p:cNvGrpSpPr/>
          <p:nvPr/>
        </p:nvGrpSpPr>
        <p:grpSpPr>
          <a:xfrm>
            <a:off x="-3030308" y="-2842127"/>
            <a:ext cx="15253614" cy="10299995"/>
            <a:chOff x="-3030308" y="-2842127"/>
            <a:chExt cx="15253614" cy="10299995"/>
          </a:xfrm>
        </p:grpSpPr>
        <p:sp>
          <p:nvSpPr>
            <p:cNvPr id="68" name="Google Shape;68;p15"/>
            <p:cNvSpPr/>
            <p:nvPr/>
          </p:nvSpPr>
          <p:spPr>
            <a:xfrm rot="-9285662">
              <a:off x="7702278" y="-1512919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rot="-9285662">
              <a:off x="-1764529" y="261899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9285662">
              <a:off x="-2326551" y="26877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rot="-9285662">
              <a:off x="-2353432" y="2795402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9369735">
              <a:off x="7789087" y="-1709064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rot="-9369735">
              <a:off x="7453307" y="-2346755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1"/>
          </p:nvPr>
        </p:nvSpPr>
        <p:spPr>
          <a:xfrm>
            <a:off x="3133400" y="3782163"/>
            <a:ext cx="28773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idx="2" hasCustomPrompt="1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6"/>
          <p:cNvGrpSpPr/>
          <p:nvPr/>
        </p:nvGrpSpPr>
        <p:grpSpPr>
          <a:xfrm>
            <a:off x="-2605605" y="-2596320"/>
            <a:ext cx="13108099" cy="11195357"/>
            <a:chOff x="-2605605" y="-2596320"/>
            <a:chExt cx="13108099" cy="11195357"/>
          </a:xfrm>
        </p:grpSpPr>
        <p:sp>
          <p:nvSpPr>
            <p:cNvPr id="79" name="Google Shape;79;p16"/>
            <p:cNvSpPr/>
            <p:nvPr/>
          </p:nvSpPr>
          <p:spPr>
            <a:xfrm rot="812392">
              <a:off x="912002" y="2074247"/>
              <a:ext cx="2434973" cy="2625289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5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" name="Google Shape;80;p16"/>
            <p:cNvGrpSpPr/>
            <p:nvPr/>
          </p:nvGrpSpPr>
          <p:grpSpPr>
            <a:xfrm rot="375330">
              <a:off x="5113665" y="3499604"/>
              <a:ext cx="5140785" cy="4833748"/>
              <a:chOff x="8101026" y="3219568"/>
              <a:chExt cx="3887248" cy="3655080"/>
            </a:xfrm>
          </p:grpSpPr>
          <p:sp>
            <p:nvSpPr>
              <p:cNvPr id="81" name="Google Shape;81;p16"/>
              <p:cNvSpPr/>
              <p:nvPr/>
            </p:nvSpPr>
            <p:spPr>
              <a:xfrm rot="594768">
                <a:off x="8328626" y="3845818"/>
                <a:ext cx="2348800" cy="2847915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6"/>
              <p:cNvSpPr/>
              <p:nvPr/>
            </p:nvSpPr>
            <p:spPr>
              <a:xfrm rot="-988308">
                <a:off x="8924872" y="3545996"/>
                <a:ext cx="2715038" cy="2850200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" name="Google Shape;83;p16"/>
            <p:cNvGrpSpPr/>
            <p:nvPr/>
          </p:nvGrpSpPr>
          <p:grpSpPr>
            <a:xfrm rot="2219984">
              <a:off x="-1772316" y="-1860620"/>
              <a:ext cx="3796561" cy="4039571"/>
              <a:chOff x="7558301" y="3163860"/>
              <a:chExt cx="3072638" cy="3269311"/>
            </a:xfrm>
          </p:grpSpPr>
          <p:sp>
            <p:nvSpPr>
              <p:cNvPr id="84" name="Google Shape;84;p16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6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6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" name="Google Shape;87;p16"/>
          <p:cNvSpPr txBox="1">
            <a:spLocks noGrp="1"/>
          </p:cNvSpPr>
          <p:nvPr>
            <p:ph type="body" idx="1"/>
          </p:nvPr>
        </p:nvSpPr>
        <p:spPr>
          <a:xfrm>
            <a:off x="4624775" y="2123100"/>
            <a:ext cx="3294600" cy="13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7"/>
          <p:cNvGrpSpPr/>
          <p:nvPr/>
        </p:nvGrpSpPr>
        <p:grpSpPr>
          <a:xfrm rot="10800000" flipH="1">
            <a:off x="-3157403" y="-2327776"/>
            <a:ext cx="14457596" cy="9492188"/>
            <a:chOff x="-3157403" y="-2327776"/>
            <a:chExt cx="14457596" cy="9492188"/>
          </a:xfrm>
        </p:grpSpPr>
        <p:sp>
          <p:nvSpPr>
            <p:cNvPr id="91" name="Google Shape;91;p17"/>
            <p:cNvSpPr/>
            <p:nvPr/>
          </p:nvSpPr>
          <p:spPr>
            <a:xfrm rot="1514360">
              <a:off x="7664166" y="-1848832"/>
              <a:ext cx="2936660" cy="308285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 rot="1514343">
              <a:off x="-2679303" y="3909620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 rot="1514343">
              <a:off x="-1814818" y="3416661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 rot="1514343">
              <a:off x="-2193340" y="3331226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 rot="1430259">
              <a:off x="7953466" y="-1399018"/>
              <a:ext cx="2580939" cy="2782664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 rot="1430259">
              <a:off x="8274188" y="-1180746"/>
              <a:ext cx="2516720" cy="305151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1572325" y="2586704"/>
            <a:ext cx="25992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body" idx="2"/>
          </p:nvPr>
        </p:nvSpPr>
        <p:spPr>
          <a:xfrm>
            <a:off x="4972523" y="2586704"/>
            <a:ext cx="25992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3"/>
          </p:nvPr>
        </p:nvSpPr>
        <p:spPr>
          <a:xfrm>
            <a:off x="1551500" y="2382475"/>
            <a:ext cx="2599200" cy="2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4"/>
          </p:nvPr>
        </p:nvSpPr>
        <p:spPr>
          <a:xfrm>
            <a:off x="4972525" y="2382475"/>
            <a:ext cx="2599200" cy="2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18"/>
          <p:cNvGrpSpPr/>
          <p:nvPr/>
        </p:nvGrpSpPr>
        <p:grpSpPr>
          <a:xfrm>
            <a:off x="-1440509" y="-1153724"/>
            <a:ext cx="13405964" cy="9754155"/>
            <a:chOff x="-1440509" y="-1153724"/>
            <a:chExt cx="13405964" cy="9754155"/>
          </a:xfrm>
        </p:grpSpPr>
        <p:sp>
          <p:nvSpPr>
            <p:cNvPr id="104" name="Google Shape;104;p18"/>
            <p:cNvSpPr/>
            <p:nvPr/>
          </p:nvSpPr>
          <p:spPr>
            <a:xfrm rot="1514338">
              <a:off x="7444426" y="3937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8"/>
            <p:cNvSpPr/>
            <p:nvPr/>
          </p:nvSpPr>
          <p:spPr>
            <a:xfrm rot="5114100">
              <a:off x="-1266016" y="-994810"/>
              <a:ext cx="2215747" cy="23889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8"/>
            <p:cNvSpPr/>
            <p:nvPr/>
          </p:nvSpPr>
          <p:spPr>
            <a:xfrm rot="5114100">
              <a:off x="-760283" y="-943898"/>
              <a:ext cx="2160615" cy="261974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8"/>
            <p:cNvSpPr/>
            <p:nvPr/>
          </p:nvSpPr>
          <p:spPr>
            <a:xfrm rot="5114100">
              <a:off x="-942760" y="-1111308"/>
              <a:ext cx="2497588" cy="26219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8"/>
            <p:cNvSpPr/>
            <p:nvPr/>
          </p:nvSpPr>
          <p:spPr>
            <a:xfrm rot="1430265">
              <a:off x="6938512" y="3660036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8"/>
            <p:cNvSpPr/>
            <p:nvPr/>
          </p:nvSpPr>
          <p:spPr>
            <a:xfrm rot="1430265">
              <a:off x="7358361" y="3640970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9"/>
          <p:cNvGrpSpPr/>
          <p:nvPr/>
        </p:nvGrpSpPr>
        <p:grpSpPr>
          <a:xfrm>
            <a:off x="-1645549" y="-2015865"/>
            <a:ext cx="14188757" cy="10087940"/>
            <a:chOff x="-1645549" y="-2015865"/>
            <a:chExt cx="14188757" cy="10087940"/>
          </a:xfrm>
        </p:grpSpPr>
        <p:grpSp>
          <p:nvGrpSpPr>
            <p:cNvPr id="113" name="Google Shape;113;p19"/>
            <p:cNvGrpSpPr/>
            <p:nvPr/>
          </p:nvGrpSpPr>
          <p:grpSpPr>
            <a:xfrm>
              <a:off x="-1645549" y="-2015865"/>
              <a:ext cx="3359588" cy="8686086"/>
              <a:chOff x="7271351" y="-2015865"/>
              <a:chExt cx="3359588" cy="8686086"/>
            </a:xfrm>
          </p:grpSpPr>
          <p:sp>
            <p:nvSpPr>
              <p:cNvPr id="114" name="Google Shape;114;p19"/>
              <p:cNvSpPr/>
              <p:nvPr/>
            </p:nvSpPr>
            <p:spPr>
              <a:xfrm rot="-336564">
                <a:off x="7392508" y="351241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9"/>
              <p:cNvSpPr/>
              <p:nvPr/>
            </p:nvSpPr>
            <p:spPr>
              <a:xfrm rot="-336564">
                <a:off x="7859748" y="367736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9"/>
              <p:cNvSpPr/>
              <p:nvPr/>
            </p:nvSpPr>
            <p:spPr>
              <a:xfrm rot="-336564">
                <a:off x="7496060" y="369405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9"/>
              <p:cNvSpPr/>
              <p:nvPr/>
            </p:nvSpPr>
            <p:spPr>
              <a:xfrm rot="10463436">
                <a:off x="8101045" y="-1455062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9"/>
              <p:cNvSpPr/>
              <p:nvPr/>
            </p:nvSpPr>
            <p:spPr>
              <a:xfrm rot="10463436">
                <a:off x="7693739" y="-1870925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9"/>
              <p:cNvSpPr/>
              <p:nvPr/>
            </p:nvSpPr>
            <p:spPr>
              <a:xfrm rot="10463436">
                <a:off x="7691103" y="-1889993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" name="Google Shape;120;p19"/>
            <p:cNvGrpSpPr/>
            <p:nvPr/>
          </p:nvGrpSpPr>
          <p:grpSpPr>
            <a:xfrm rot="2219984">
              <a:off x="7913359" y="3296805"/>
              <a:ext cx="3796561" cy="4039571"/>
              <a:chOff x="7558301" y="3163860"/>
              <a:chExt cx="3072638" cy="3269311"/>
            </a:xfrm>
          </p:grpSpPr>
          <p:sp>
            <p:nvSpPr>
              <p:cNvPr id="121" name="Google Shape;121;p19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9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9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1427100" y="1221400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20"/>
          <p:cNvGrpSpPr/>
          <p:nvPr/>
        </p:nvGrpSpPr>
        <p:grpSpPr>
          <a:xfrm>
            <a:off x="-585686" y="-1099379"/>
            <a:ext cx="10929760" cy="7352891"/>
            <a:chOff x="-585686" y="-1099379"/>
            <a:chExt cx="10929760" cy="7352891"/>
          </a:xfrm>
        </p:grpSpPr>
        <p:sp>
          <p:nvSpPr>
            <p:cNvPr id="128" name="Google Shape;128;p20"/>
            <p:cNvSpPr/>
            <p:nvPr/>
          </p:nvSpPr>
          <p:spPr>
            <a:xfrm rot="315833">
              <a:off x="-470260" y="2809509"/>
              <a:ext cx="2437809" cy="2628347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 rot="315833">
              <a:off x="-13572" y="3038950"/>
              <a:ext cx="2377152" cy="288229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0"/>
            <p:cNvSpPr/>
            <p:nvPr/>
          </p:nvSpPr>
          <p:spPr>
            <a:xfrm rot="315833">
              <a:off x="-286641" y="3248850"/>
              <a:ext cx="2747897" cy="288469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 rot="315633">
              <a:off x="6771567" y="-971975"/>
              <a:ext cx="2924002" cy="315254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 rot="315633">
              <a:off x="6951891" y="-552494"/>
              <a:ext cx="2851248" cy="345713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 rot="315633">
              <a:off x="6896466" y="-360189"/>
              <a:ext cx="3295933" cy="346001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1271525" y="759175"/>
              <a:ext cx="6595500" cy="364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 rot="5400000">
              <a:off x="2739044" y="-751734"/>
              <a:ext cx="3665822" cy="6646939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20"/>
          <p:cNvSpPr txBox="1">
            <a:spLocks noGrp="1"/>
          </p:cNvSpPr>
          <p:nvPr>
            <p:ph type="title"/>
          </p:nvPr>
        </p:nvSpPr>
        <p:spPr>
          <a:xfrm>
            <a:off x="2716500" y="2904100"/>
            <a:ext cx="37110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1"/>
          </p:nvPr>
        </p:nvSpPr>
        <p:spPr>
          <a:xfrm>
            <a:off x="1986000" y="1750675"/>
            <a:ext cx="5172000" cy="13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1"/>
          <p:cNvGrpSpPr/>
          <p:nvPr/>
        </p:nvGrpSpPr>
        <p:grpSpPr>
          <a:xfrm>
            <a:off x="-2625958" y="-2071525"/>
            <a:ext cx="13782479" cy="8905482"/>
            <a:chOff x="-2625958" y="-2071525"/>
            <a:chExt cx="13782479" cy="8905482"/>
          </a:xfrm>
        </p:grpSpPr>
        <p:sp>
          <p:nvSpPr>
            <p:cNvPr id="140" name="Google Shape;140;p21"/>
            <p:cNvSpPr/>
            <p:nvPr/>
          </p:nvSpPr>
          <p:spPr>
            <a:xfrm rot="1514233">
              <a:off x="7878011" y="-1639693"/>
              <a:ext cx="2647934" cy="2779755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 rot="1514503">
              <a:off x="-2219652" y="4068093"/>
              <a:ext cx="2230706" cy="2405056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 rot="1514503">
              <a:off x="-1485024" y="3649180"/>
              <a:ext cx="2175201" cy="2637427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 rot="1514503">
              <a:off x="-1806691" y="3576585"/>
              <a:ext cx="2514449" cy="2639625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 rot="1430232">
              <a:off x="8138809" y="-1234074"/>
              <a:ext cx="2327211" cy="250910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 rot="1430232">
              <a:off x="8428003" y="-1037258"/>
              <a:ext cx="2269306" cy="275152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" name="Google Shape;146;p21"/>
          <p:cNvSpPr txBox="1">
            <a:spLocks noGrp="1"/>
          </p:cNvSpPr>
          <p:nvPr>
            <p:ph type="subTitle" idx="1"/>
          </p:nvPr>
        </p:nvSpPr>
        <p:spPr>
          <a:xfrm>
            <a:off x="1006900" y="1726125"/>
            <a:ext cx="3515100" cy="22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865625" y="388005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9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grpSp>
        <p:nvGrpSpPr>
          <p:cNvPr id="150" name="Google Shape;150;p22"/>
          <p:cNvGrpSpPr/>
          <p:nvPr/>
        </p:nvGrpSpPr>
        <p:grpSpPr>
          <a:xfrm>
            <a:off x="-2875650" y="-4743981"/>
            <a:ext cx="15551676" cy="13379484"/>
            <a:chOff x="-2875650" y="-4743981"/>
            <a:chExt cx="15551676" cy="13379484"/>
          </a:xfrm>
        </p:grpSpPr>
        <p:grpSp>
          <p:nvGrpSpPr>
            <p:cNvPr id="151" name="Google Shape;151;p22"/>
            <p:cNvGrpSpPr/>
            <p:nvPr/>
          </p:nvGrpSpPr>
          <p:grpSpPr>
            <a:xfrm>
              <a:off x="5914475" y="1761269"/>
              <a:ext cx="6761551" cy="6874234"/>
              <a:chOff x="5663050" y="1538594"/>
              <a:chExt cx="6761551" cy="6874234"/>
            </a:xfrm>
          </p:grpSpPr>
          <p:sp>
            <p:nvSpPr>
              <p:cNvPr id="152" name="Google Shape;152;p22"/>
              <p:cNvSpPr/>
              <p:nvPr/>
            </p:nvSpPr>
            <p:spPr>
              <a:xfrm rot="6914310">
                <a:off x="7064089" y="2220790"/>
                <a:ext cx="4512295" cy="4736929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2"/>
              <p:cNvSpPr/>
              <p:nvPr/>
            </p:nvSpPr>
            <p:spPr>
              <a:xfrm rot="899953" flipH="1">
                <a:off x="6876393" y="2622569"/>
                <a:ext cx="3966060" cy="4276045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2"/>
              <p:cNvSpPr/>
              <p:nvPr/>
            </p:nvSpPr>
            <p:spPr>
              <a:xfrm rot="-3600001">
                <a:off x="6726648" y="3221489"/>
                <a:ext cx="3867247" cy="468902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" name="Google Shape;155;p22"/>
            <p:cNvGrpSpPr/>
            <p:nvPr/>
          </p:nvGrpSpPr>
          <p:grpSpPr>
            <a:xfrm>
              <a:off x="-2875650" y="-4743981"/>
              <a:ext cx="6761551" cy="6874234"/>
              <a:chOff x="5663050" y="1538594"/>
              <a:chExt cx="6761551" cy="6874234"/>
            </a:xfrm>
          </p:grpSpPr>
          <p:sp>
            <p:nvSpPr>
              <p:cNvPr id="156" name="Google Shape;156;p22"/>
              <p:cNvSpPr/>
              <p:nvPr/>
            </p:nvSpPr>
            <p:spPr>
              <a:xfrm rot="6914310">
                <a:off x="7064089" y="2220790"/>
                <a:ext cx="4512295" cy="4736929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2"/>
              <p:cNvSpPr/>
              <p:nvPr/>
            </p:nvSpPr>
            <p:spPr>
              <a:xfrm rot="899953" flipH="1">
                <a:off x="6876393" y="2622569"/>
                <a:ext cx="3966060" cy="4276045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2"/>
              <p:cNvSpPr/>
              <p:nvPr/>
            </p:nvSpPr>
            <p:spPr>
              <a:xfrm rot="-3600001">
                <a:off x="6726648" y="3221489"/>
                <a:ext cx="3867247" cy="468902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23"/>
          <p:cNvGrpSpPr/>
          <p:nvPr/>
        </p:nvGrpSpPr>
        <p:grpSpPr>
          <a:xfrm>
            <a:off x="-585686" y="-1099379"/>
            <a:ext cx="10929760" cy="7352891"/>
            <a:chOff x="-585686" y="-1099379"/>
            <a:chExt cx="10929760" cy="7352891"/>
          </a:xfrm>
        </p:grpSpPr>
        <p:sp>
          <p:nvSpPr>
            <p:cNvPr id="161" name="Google Shape;161;p23"/>
            <p:cNvSpPr/>
            <p:nvPr/>
          </p:nvSpPr>
          <p:spPr>
            <a:xfrm rot="315833">
              <a:off x="-470260" y="2809509"/>
              <a:ext cx="2437809" cy="2628347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 rot="315833">
              <a:off x="-13572" y="3038950"/>
              <a:ext cx="2377152" cy="288229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 rot="315833">
              <a:off x="-286641" y="3248850"/>
              <a:ext cx="2747897" cy="288469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 rot="315633">
              <a:off x="6771567" y="-971975"/>
              <a:ext cx="2924002" cy="315254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 rot="315633">
              <a:off x="6951891" y="-552494"/>
              <a:ext cx="2851248" cy="345713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 rot="315633">
              <a:off x="6896466" y="-360189"/>
              <a:ext cx="3295933" cy="346001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1271525" y="759175"/>
              <a:ext cx="6595500" cy="364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 rot="5400000">
              <a:off x="2739044" y="-751734"/>
              <a:ext cx="3665822" cy="6646939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23"/>
          <p:cNvSpPr txBox="1">
            <a:spLocks noGrp="1"/>
          </p:cNvSpPr>
          <p:nvPr>
            <p:ph type="title" hasCustomPrompt="1"/>
          </p:nvPr>
        </p:nvSpPr>
        <p:spPr>
          <a:xfrm>
            <a:off x="1021525" y="1691625"/>
            <a:ext cx="7101000" cy="14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0" name="Google Shape;170;p23"/>
          <p:cNvSpPr txBox="1">
            <a:spLocks noGrp="1"/>
          </p:cNvSpPr>
          <p:nvPr>
            <p:ph type="body" idx="1"/>
          </p:nvPr>
        </p:nvSpPr>
        <p:spPr>
          <a:xfrm>
            <a:off x="1021500" y="2999825"/>
            <a:ext cx="71010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5"/>
          <p:cNvGrpSpPr/>
          <p:nvPr/>
        </p:nvGrpSpPr>
        <p:grpSpPr>
          <a:xfrm>
            <a:off x="-3157403" y="-2327776"/>
            <a:ext cx="14457596" cy="9492188"/>
            <a:chOff x="-3157403" y="-2327776"/>
            <a:chExt cx="14457596" cy="9492188"/>
          </a:xfrm>
        </p:grpSpPr>
        <p:sp>
          <p:nvSpPr>
            <p:cNvPr id="174" name="Google Shape;174;p25"/>
            <p:cNvSpPr/>
            <p:nvPr/>
          </p:nvSpPr>
          <p:spPr>
            <a:xfrm rot="1514360">
              <a:off x="7664166" y="-1848832"/>
              <a:ext cx="2936660" cy="308285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5"/>
            <p:cNvSpPr/>
            <p:nvPr/>
          </p:nvSpPr>
          <p:spPr>
            <a:xfrm rot="1514343">
              <a:off x="-2679303" y="3909620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5"/>
            <p:cNvSpPr/>
            <p:nvPr/>
          </p:nvSpPr>
          <p:spPr>
            <a:xfrm rot="1514343">
              <a:off x="-1814818" y="3416661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5"/>
            <p:cNvSpPr/>
            <p:nvPr/>
          </p:nvSpPr>
          <p:spPr>
            <a:xfrm rot="1514343">
              <a:off x="-2193340" y="3331226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5"/>
            <p:cNvSpPr/>
            <p:nvPr/>
          </p:nvSpPr>
          <p:spPr>
            <a:xfrm rot="1430259">
              <a:off x="7953466" y="-1399018"/>
              <a:ext cx="2580939" cy="2782664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5"/>
            <p:cNvSpPr/>
            <p:nvPr/>
          </p:nvSpPr>
          <p:spPr>
            <a:xfrm rot="1430259">
              <a:off x="8274188" y="-1180746"/>
              <a:ext cx="2516720" cy="305151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/>
          <p:nvPr/>
        </p:nvSpPr>
        <p:spPr>
          <a:xfrm rot="-1514360" flipH="1">
            <a:off x="-1463407" y="-1848832"/>
            <a:ext cx="2936660" cy="3082854"/>
          </a:xfrm>
          <a:custGeom>
            <a:avLst/>
            <a:gdLst/>
            <a:ahLst/>
            <a:cxnLst/>
            <a:rect l="l" t="t" r="r" b="b"/>
            <a:pathLst>
              <a:path w="94953" h="99680" extrusionOk="0">
                <a:moveTo>
                  <a:pt x="39160" y="99680"/>
                </a:moveTo>
                <a:lnTo>
                  <a:pt x="39088" y="99549"/>
                </a:lnTo>
                <a:lnTo>
                  <a:pt x="0" y="29707"/>
                </a:lnTo>
                <a:lnTo>
                  <a:pt x="131" y="29671"/>
                </a:lnTo>
                <a:lnTo>
                  <a:pt x="94857" y="1"/>
                </a:lnTo>
                <a:lnTo>
                  <a:pt x="94952" y="41887"/>
                </a:lnTo>
                <a:lnTo>
                  <a:pt x="94929" y="41923"/>
                </a:lnTo>
                <a:close/>
                <a:moveTo>
                  <a:pt x="322" y="29838"/>
                </a:moveTo>
                <a:lnTo>
                  <a:pt x="39207" y="99311"/>
                </a:lnTo>
                <a:lnTo>
                  <a:pt x="94738" y="41792"/>
                </a:lnTo>
                <a:lnTo>
                  <a:pt x="94631" y="299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82;p26"/>
          <p:cNvGrpSpPr/>
          <p:nvPr/>
        </p:nvGrpSpPr>
        <p:grpSpPr>
          <a:xfrm>
            <a:off x="6905483" y="3227563"/>
            <a:ext cx="4423513" cy="4265955"/>
            <a:chOff x="6905483" y="3227563"/>
            <a:chExt cx="4423513" cy="4265955"/>
          </a:xfrm>
        </p:grpSpPr>
        <p:sp>
          <p:nvSpPr>
            <p:cNvPr id="183" name="Google Shape;183;p26"/>
            <p:cNvSpPr/>
            <p:nvPr/>
          </p:nvSpPr>
          <p:spPr>
            <a:xfrm rot="6914343">
              <a:off x="7432635" y="4287777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 rot="6914343">
              <a:off x="7929276" y="3855129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 rot="6914343">
              <a:off x="7813807" y="3674924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26"/>
          <p:cNvSpPr/>
          <p:nvPr/>
        </p:nvSpPr>
        <p:spPr>
          <a:xfrm rot="-1430259" flipH="1">
            <a:off x="-1396986" y="-1399018"/>
            <a:ext cx="2580939" cy="2782664"/>
          </a:xfrm>
          <a:custGeom>
            <a:avLst/>
            <a:gdLst/>
            <a:ahLst/>
            <a:cxnLst/>
            <a:rect l="l" t="t" r="r" b="b"/>
            <a:pathLst>
              <a:path w="84238" h="90822" extrusionOk="0">
                <a:moveTo>
                  <a:pt x="15348" y="90821"/>
                </a:moveTo>
                <a:lnTo>
                  <a:pt x="15312" y="90726"/>
                </a:lnTo>
                <a:lnTo>
                  <a:pt x="1" y="51566"/>
                </a:lnTo>
                <a:lnTo>
                  <a:pt x="45197" y="8501"/>
                </a:lnTo>
                <a:lnTo>
                  <a:pt x="45221" y="8501"/>
                </a:lnTo>
                <a:lnTo>
                  <a:pt x="76868" y="0"/>
                </a:lnTo>
                <a:lnTo>
                  <a:pt x="84238" y="19110"/>
                </a:lnTo>
                <a:lnTo>
                  <a:pt x="84238" y="19146"/>
                </a:lnTo>
                <a:lnTo>
                  <a:pt x="74486" y="79701"/>
                </a:lnTo>
                <a:lnTo>
                  <a:pt x="74403" y="79713"/>
                </a:lnTo>
                <a:close/>
                <a:moveTo>
                  <a:pt x="275" y="51626"/>
                </a:moveTo>
                <a:lnTo>
                  <a:pt x="15491" y="90559"/>
                </a:lnTo>
                <a:lnTo>
                  <a:pt x="74284" y="79510"/>
                </a:lnTo>
                <a:lnTo>
                  <a:pt x="84011" y="19134"/>
                </a:lnTo>
                <a:lnTo>
                  <a:pt x="76737" y="262"/>
                </a:lnTo>
                <a:lnTo>
                  <a:pt x="45304" y="8704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6"/>
          <p:cNvSpPr/>
          <p:nvPr/>
        </p:nvSpPr>
        <p:spPr>
          <a:xfrm rot="-1430259" flipH="1">
            <a:off x="-1653489" y="-1180746"/>
            <a:ext cx="2516720" cy="3051518"/>
          </a:xfrm>
          <a:custGeom>
            <a:avLst/>
            <a:gdLst/>
            <a:ahLst/>
            <a:cxnLst/>
            <a:rect l="l" t="t" r="r" b="b"/>
            <a:pathLst>
              <a:path w="82142" h="99597" extrusionOk="0">
                <a:moveTo>
                  <a:pt x="26433" y="99596"/>
                </a:moveTo>
                <a:lnTo>
                  <a:pt x="26361" y="99549"/>
                </a:lnTo>
                <a:lnTo>
                  <a:pt x="1" y="83523"/>
                </a:lnTo>
                <a:lnTo>
                  <a:pt x="36" y="83439"/>
                </a:lnTo>
                <a:lnTo>
                  <a:pt x="29897" y="1286"/>
                </a:lnTo>
                <a:lnTo>
                  <a:pt x="29969" y="1286"/>
                </a:lnTo>
                <a:lnTo>
                  <a:pt x="82142" y="1"/>
                </a:lnTo>
                <a:lnTo>
                  <a:pt x="82094" y="144"/>
                </a:lnTo>
                <a:lnTo>
                  <a:pt x="59199" y="72462"/>
                </a:lnTo>
                <a:lnTo>
                  <a:pt x="59175" y="72474"/>
                </a:lnTo>
                <a:close/>
                <a:moveTo>
                  <a:pt x="274" y="83428"/>
                </a:moveTo>
                <a:lnTo>
                  <a:pt x="26421" y="99322"/>
                </a:lnTo>
                <a:lnTo>
                  <a:pt x="59008" y="72331"/>
                </a:lnTo>
                <a:lnTo>
                  <a:pt x="81832" y="227"/>
                </a:lnTo>
                <a:lnTo>
                  <a:pt x="30040" y="150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7"/>
          <p:cNvGrpSpPr/>
          <p:nvPr/>
        </p:nvGrpSpPr>
        <p:grpSpPr>
          <a:xfrm>
            <a:off x="-1870949" y="-2015865"/>
            <a:ext cx="12501888" cy="9499587"/>
            <a:chOff x="-1870949" y="-2015865"/>
            <a:chExt cx="12501888" cy="9499587"/>
          </a:xfrm>
        </p:grpSpPr>
        <p:sp>
          <p:nvSpPr>
            <p:cNvPr id="190" name="Google Shape;190;p27"/>
            <p:cNvSpPr/>
            <p:nvPr/>
          </p:nvSpPr>
          <p:spPr>
            <a:xfrm rot="-336564">
              <a:off x="7679458" y="3275364"/>
              <a:ext cx="2408737" cy="2597003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 rot="-336564">
              <a:off x="8146698" y="3440311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 rot="-336564">
              <a:off x="7783010" y="3457006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 rot="10463436">
              <a:off x="8101045" y="-1455062"/>
              <a:ext cx="2408737" cy="2597003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 rot="10463436">
              <a:off x="7693739" y="-1870925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 rot="10463436">
              <a:off x="7691103" y="-1889993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 rot="-336564">
              <a:off x="-1374459" y="4490863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 rot="-336564">
              <a:off x="-1738147" y="4507557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27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7"/>
          <p:cNvSpPr txBox="1">
            <a:spLocks noGrp="1"/>
          </p:cNvSpPr>
          <p:nvPr>
            <p:ph type="subTitle" idx="1"/>
          </p:nvPr>
        </p:nvSpPr>
        <p:spPr>
          <a:xfrm>
            <a:off x="1573800" y="14704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0" name="Google Shape;200;p27"/>
          <p:cNvSpPr txBox="1">
            <a:spLocks noGrp="1"/>
          </p:cNvSpPr>
          <p:nvPr>
            <p:ph type="subTitle" idx="2"/>
          </p:nvPr>
        </p:nvSpPr>
        <p:spPr>
          <a:xfrm>
            <a:off x="1573800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1" name="Google Shape;201;p27"/>
          <p:cNvSpPr txBox="1">
            <a:spLocks noGrp="1"/>
          </p:cNvSpPr>
          <p:nvPr>
            <p:ph type="title" idx="3" hasCustomPrompt="1"/>
          </p:nvPr>
        </p:nvSpPr>
        <p:spPr>
          <a:xfrm>
            <a:off x="718284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2" name="Google Shape;202;p27"/>
          <p:cNvSpPr txBox="1">
            <a:spLocks noGrp="1"/>
          </p:cNvSpPr>
          <p:nvPr>
            <p:ph type="subTitle" idx="4"/>
          </p:nvPr>
        </p:nvSpPr>
        <p:spPr>
          <a:xfrm>
            <a:off x="1573800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3" name="Google Shape;203;p27"/>
          <p:cNvSpPr txBox="1">
            <a:spLocks noGrp="1"/>
          </p:cNvSpPr>
          <p:nvPr>
            <p:ph type="subTitle" idx="5"/>
          </p:nvPr>
        </p:nvSpPr>
        <p:spPr>
          <a:xfrm>
            <a:off x="1573800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4" name="Google Shape;204;p27"/>
          <p:cNvSpPr txBox="1">
            <a:spLocks noGrp="1"/>
          </p:cNvSpPr>
          <p:nvPr>
            <p:ph type="title" idx="6" hasCustomPrompt="1"/>
          </p:nvPr>
        </p:nvSpPr>
        <p:spPr>
          <a:xfrm>
            <a:off x="718284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5" name="Google Shape;205;p27"/>
          <p:cNvSpPr txBox="1">
            <a:spLocks noGrp="1"/>
          </p:cNvSpPr>
          <p:nvPr>
            <p:ph type="subTitle" idx="7"/>
          </p:nvPr>
        </p:nvSpPr>
        <p:spPr>
          <a:xfrm>
            <a:off x="1573800" y="37123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subTitle" idx="8"/>
          </p:nvPr>
        </p:nvSpPr>
        <p:spPr>
          <a:xfrm>
            <a:off x="1573800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title" idx="9" hasCustomPrompt="1"/>
          </p:nvPr>
        </p:nvSpPr>
        <p:spPr>
          <a:xfrm>
            <a:off x="718284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" name="Google Shape;208;p27"/>
          <p:cNvSpPr txBox="1">
            <a:spLocks noGrp="1"/>
          </p:cNvSpPr>
          <p:nvPr>
            <p:ph type="subTitle" idx="13"/>
          </p:nvPr>
        </p:nvSpPr>
        <p:spPr>
          <a:xfrm>
            <a:off x="5261925" y="14704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subTitle" idx="14"/>
          </p:nvPr>
        </p:nvSpPr>
        <p:spPr>
          <a:xfrm>
            <a:off x="5261925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0" name="Google Shape;210;p27"/>
          <p:cNvSpPr txBox="1">
            <a:spLocks noGrp="1"/>
          </p:cNvSpPr>
          <p:nvPr>
            <p:ph type="title" idx="15" hasCustomPrompt="1"/>
          </p:nvPr>
        </p:nvSpPr>
        <p:spPr>
          <a:xfrm>
            <a:off x="4406409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1" name="Google Shape;211;p27"/>
          <p:cNvSpPr txBox="1">
            <a:spLocks noGrp="1"/>
          </p:cNvSpPr>
          <p:nvPr>
            <p:ph type="subTitle" idx="16"/>
          </p:nvPr>
        </p:nvSpPr>
        <p:spPr>
          <a:xfrm>
            <a:off x="5261925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2" name="Google Shape;212;p27"/>
          <p:cNvSpPr txBox="1">
            <a:spLocks noGrp="1"/>
          </p:cNvSpPr>
          <p:nvPr>
            <p:ph type="subTitle" idx="17"/>
          </p:nvPr>
        </p:nvSpPr>
        <p:spPr>
          <a:xfrm>
            <a:off x="5261925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3" name="Google Shape;213;p27"/>
          <p:cNvSpPr txBox="1">
            <a:spLocks noGrp="1"/>
          </p:cNvSpPr>
          <p:nvPr>
            <p:ph type="title" idx="18" hasCustomPrompt="1"/>
          </p:nvPr>
        </p:nvSpPr>
        <p:spPr>
          <a:xfrm>
            <a:off x="4406409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4" name="Google Shape;214;p27"/>
          <p:cNvSpPr txBox="1">
            <a:spLocks noGrp="1"/>
          </p:cNvSpPr>
          <p:nvPr>
            <p:ph type="subTitle" idx="19"/>
          </p:nvPr>
        </p:nvSpPr>
        <p:spPr>
          <a:xfrm>
            <a:off x="5261925" y="37123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20"/>
          </p:nvPr>
        </p:nvSpPr>
        <p:spPr>
          <a:xfrm>
            <a:off x="5261925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title" idx="21" hasCustomPrompt="1"/>
          </p:nvPr>
        </p:nvSpPr>
        <p:spPr>
          <a:xfrm>
            <a:off x="4406409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28"/>
          <p:cNvGrpSpPr/>
          <p:nvPr/>
        </p:nvGrpSpPr>
        <p:grpSpPr>
          <a:xfrm>
            <a:off x="-2027980" y="-2596320"/>
            <a:ext cx="14549688" cy="10668394"/>
            <a:chOff x="-2027980" y="-2596320"/>
            <a:chExt cx="14549688" cy="10668394"/>
          </a:xfrm>
        </p:grpSpPr>
        <p:grpSp>
          <p:nvGrpSpPr>
            <p:cNvPr id="219" name="Google Shape;219;p28"/>
            <p:cNvGrpSpPr/>
            <p:nvPr/>
          </p:nvGrpSpPr>
          <p:grpSpPr>
            <a:xfrm rot="2219984">
              <a:off x="-1194691" y="3296805"/>
              <a:ext cx="3796561" cy="4039571"/>
              <a:chOff x="7558301" y="3163860"/>
              <a:chExt cx="3072638" cy="3269311"/>
            </a:xfrm>
          </p:grpSpPr>
          <p:sp>
            <p:nvSpPr>
              <p:cNvPr id="220" name="Google Shape;220;p28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8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8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28"/>
            <p:cNvGrpSpPr/>
            <p:nvPr/>
          </p:nvGrpSpPr>
          <p:grpSpPr>
            <a:xfrm rot="2219984">
              <a:off x="7891859" y="-1860620"/>
              <a:ext cx="3796561" cy="4039571"/>
              <a:chOff x="7558301" y="3163860"/>
              <a:chExt cx="3072638" cy="3269311"/>
            </a:xfrm>
          </p:grpSpPr>
          <p:sp>
            <p:nvSpPr>
              <p:cNvPr id="224" name="Google Shape;224;p28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8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8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7" name="Google Shape;227;p28"/>
          <p:cNvSpPr txBox="1">
            <a:spLocks noGrp="1"/>
          </p:cNvSpPr>
          <p:nvPr>
            <p:ph type="subTitle" idx="1"/>
          </p:nvPr>
        </p:nvSpPr>
        <p:spPr>
          <a:xfrm>
            <a:off x="3397475" y="24948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" name="Google Shape;228;p28"/>
          <p:cNvSpPr txBox="1">
            <a:spLocks noGrp="1"/>
          </p:cNvSpPr>
          <p:nvPr>
            <p:ph type="subTitle" idx="2"/>
          </p:nvPr>
        </p:nvSpPr>
        <p:spPr>
          <a:xfrm>
            <a:off x="3397475" y="2688300"/>
            <a:ext cx="23490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9" name="Google Shape;229;p28"/>
          <p:cNvSpPr txBox="1">
            <a:spLocks noGrp="1"/>
          </p:cNvSpPr>
          <p:nvPr>
            <p:ph type="subTitle" idx="3"/>
          </p:nvPr>
        </p:nvSpPr>
        <p:spPr>
          <a:xfrm>
            <a:off x="819875" y="24948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0" name="Google Shape;230;p28"/>
          <p:cNvSpPr txBox="1">
            <a:spLocks noGrp="1"/>
          </p:cNvSpPr>
          <p:nvPr>
            <p:ph type="subTitle" idx="4"/>
          </p:nvPr>
        </p:nvSpPr>
        <p:spPr>
          <a:xfrm>
            <a:off x="819875" y="2688300"/>
            <a:ext cx="23490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1" name="Google Shape;231;p28"/>
          <p:cNvSpPr txBox="1">
            <a:spLocks noGrp="1"/>
          </p:cNvSpPr>
          <p:nvPr>
            <p:ph type="subTitle" idx="5"/>
          </p:nvPr>
        </p:nvSpPr>
        <p:spPr>
          <a:xfrm>
            <a:off x="5975075" y="24948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2" name="Google Shape;232;p28"/>
          <p:cNvSpPr txBox="1">
            <a:spLocks noGrp="1"/>
          </p:cNvSpPr>
          <p:nvPr>
            <p:ph type="subTitle" idx="6"/>
          </p:nvPr>
        </p:nvSpPr>
        <p:spPr>
          <a:xfrm>
            <a:off x="5975075" y="2688300"/>
            <a:ext cx="23490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3" name="Google Shape;233;p28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7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29"/>
          <p:cNvGrpSpPr/>
          <p:nvPr/>
        </p:nvGrpSpPr>
        <p:grpSpPr>
          <a:xfrm>
            <a:off x="-3621963" y="-1003613"/>
            <a:ext cx="14748864" cy="9515698"/>
            <a:chOff x="-3621963" y="-1003613"/>
            <a:chExt cx="14748864" cy="9515698"/>
          </a:xfrm>
        </p:grpSpPr>
        <p:sp>
          <p:nvSpPr>
            <p:cNvPr id="236" name="Google Shape;236;p29"/>
            <p:cNvSpPr/>
            <p:nvPr/>
          </p:nvSpPr>
          <p:spPr>
            <a:xfrm>
              <a:off x="-2981249" y="4185615"/>
              <a:ext cx="3844172" cy="4035545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9"/>
            <p:cNvSpPr/>
            <p:nvPr/>
          </p:nvSpPr>
          <p:spPr>
            <a:xfrm rot="5114100">
              <a:off x="8678084" y="-994810"/>
              <a:ext cx="2215747" cy="23889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9"/>
            <p:cNvSpPr/>
            <p:nvPr/>
          </p:nvSpPr>
          <p:spPr>
            <a:xfrm rot="5114100">
              <a:off x="8650417" y="-715298"/>
              <a:ext cx="2160615" cy="261974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9"/>
            <p:cNvSpPr/>
            <p:nvPr/>
          </p:nvSpPr>
          <p:spPr>
            <a:xfrm rot="5114100">
              <a:off x="8467940" y="-882708"/>
              <a:ext cx="2497588" cy="26219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 rot="1430265">
              <a:off x="-3029963" y="3507636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9"/>
            <p:cNvSpPr/>
            <p:nvPr/>
          </p:nvSpPr>
          <p:spPr>
            <a:xfrm rot="1430265">
              <a:off x="-2686314" y="4021970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29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subTitle" idx="1"/>
          </p:nvPr>
        </p:nvSpPr>
        <p:spPr>
          <a:xfrm>
            <a:off x="2117675" y="1629800"/>
            <a:ext cx="220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4" name="Google Shape;244;p29"/>
          <p:cNvSpPr txBox="1">
            <a:spLocks noGrp="1"/>
          </p:cNvSpPr>
          <p:nvPr>
            <p:ph type="subTitle" idx="2"/>
          </p:nvPr>
        </p:nvSpPr>
        <p:spPr>
          <a:xfrm>
            <a:off x="2117675" y="1823228"/>
            <a:ext cx="22002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ubTitle" idx="3"/>
          </p:nvPr>
        </p:nvSpPr>
        <p:spPr>
          <a:xfrm>
            <a:off x="2117675" y="3087973"/>
            <a:ext cx="220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subTitle" idx="4"/>
          </p:nvPr>
        </p:nvSpPr>
        <p:spPr>
          <a:xfrm>
            <a:off x="2117675" y="3281401"/>
            <a:ext cx="22002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5"/>
          </p:nvPr>
        </p:nvSpPr>
        <p:spPr>
          <a:xfrm>
            <a:off x="4825925" y="1629800"/>
            <a:ext cx="220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subTitle" idx="6"/>
          </p:nvPr>
        </p:nvSpPr>
        <p:spPr>
          <a:xfrm>
            <a:off x="4825925" y="1823228"/>
            <a:ext cx="22002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subTitle" idx="7"/>
          </p:nvPr>
        </p:nvSpPr>
        <p:spPr>
          <a:xfrm>
            <a:off x="4825925" y="3087973"/>
            <a:ext cx="220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ubTitle" idx="8"/>
          </p:nvPr>
        </p:nvSpPr>
        <p:spPr>
          <a:xfrm>
            <a:off x="4825925" y="3281401"/>
            <a:ext cx="22002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right">
  <p:cSld name="CUSTOM_2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 txBox="1">
            <a:spLocks noGrp="1"/>
          </p:cNvSpPr>
          <p:nvPr>
            <p:ph type="title"/>
          </p:nvPr>
        </p:nvSpPr>
        <p:spPr>
          <a:xfrm>
            <a:off x="5439725" y="1726072"/>
            <a:ext cx="2846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253" name="Google Shape;253;p30"/>
          <p:cNvGrpSpPr/>
          <p:nvPr/>
        </p:nvGrpSpPr>
        <p:grpSpPr>
          <a:xfrm flipH="1">
            <a:off x="-1967333" y="-2924127"/>
            <a:ext cx="5436706" cy="5991674"/>
            <a:chOff x="5129250" y="-2537327"/>
            <a:chExt cx="5436706" cy="5991674"/>
          </a:xfrm>
        </p:grpSpPr>
        <p:sp>
          <p:nvSpPr>
            <p:cNvPr id="254" name="Google Shape;254;p30"/>
            <p:cNvSpPr/>
            <p:nvPr/>
          </p:nvSpPr>
          <p:spPr>
            <a:xfrm rot="1514338">
              <a:off x="5806126" y="-191038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 rot="1430265">
              <a:off x="6184762" y="-132150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 rot="1430265">
              <a:off x="6604611" y="-103576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30"/>
          <p:cNvGrpSpPr/>
          <p:nvPr/>
        </p:nvGrpSpPr>
        <p:grpSpPr>
          <a:xfrm flipH="1">
            <a:off x="3951018" y="2219348"/>
            <a:ext cx="5773513" cy="5606870"/>
            <a:chOff x="-2896958" y="1534023"/>
            <a:chExt cx="5773513" cy="5606870"/>
          </a:xfrm>
        </p:grpSpPr>
        <p:sp>
          <p:nvSpPr>
            <p:cNvPr id="258" name="Google Shape;258;p30"/>
            <p:cNvSpPr/>
            <p:nvPr/>
          </p:nvSpPr>
          <p:spPr>
            <a:xfrm rot="1514338">
              <a:off x="-2275832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0"/>
            <p:cNvSpPr/>
            <p:nvPr/>
          </p:nvSpPr>
          <p:spPr>
            <a:xfrm rot="1514338">
              <a:off x="-1152704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 rot="1514338">
              <a:off x="-1644474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>
            <a:off x="5232875" y="2323535"/>
            <a:ext cx="32598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left">
  <p:cSld name="CUSTOM_2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>
            <a:spLocks noGrp="1"/>
          </p:cNvSpPr>
          <p:nvPr>
            <p:ph type="title"/>
          </p:nvPr>
        </p:nvSpPr>
        <p:spPr>
          <a:xfrm>
            <a:off x="872575" y="1726072"/>
            <a:ext cx="2846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264" name="Google Shape;264;p31"/>
          <p:cNvGrpSpPr/>
          <p:nvPr/>
        </p:nvGrpSpPr>
        <p:grpSpPr>
          <a:xfrm>
            <a:off x="4912189" y="-2543127"/>
            <a:ext cx="5436706" cy="5991674"/>
            <a:chOff x="5129250" y="-2537327"/>
            <a:chExt cx="5436706" cy="5991674"/>
          </a:xfrm>
        </p:grpSpPr>
        <p:sp>
          <p:nvSpPr>
            <p:cNvPr id="265" name="Google Shape;265;p31"/>
            <p:cNvSpPr/>
            <p:nvPr/>
          </p:nvSpPr>
          <p:spPr>
            <a:xfrm rot="1514338">
              <a:off x="5806126" y="-191038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 rot="1430265">
              <a:off x="6184762" y="-132150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 rot="1430265">
              <a:off x="6604611" y="-103576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31"/>
          <p:cNvGrpSpPr/>
          <p:nvPr/>
        </p:nvGrpSpPr>
        <p:grpSpPr>
          <a:xfrm>
            <a:off x="-1412384" y="2219348"/>
            <a:ext cx="5773513" cy="5606870"/>
            <a:chOff x="-2896958" y="1534023"/>
            <a:chExt cx="5773513" cy="5606870"/>
          </a:xfrm>
        </p:grpSpPr>
        <p:sp>
          <p:nvSpPr>
            <p:cNvPr id="269" name="Google Shape;269;p31"/>
            <p:cNvSpPr/>
            <p:nvPr/>
          </p:nvSpPr>
          <p:spPr>
            <a:xfrm rot="1514338">
              <a:off x="-2275832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 rot="1514338">
              <a:off x="-1152704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 rot="1514338">
              <a:off x="-1644474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31"/>
          <p:cNvSpPr txBox="1">
            <a:spLocks noGrp="1"/>
          </p:cNvSpPr>
          <p:nvPr>
            <p:ph type="subTitle" idx="1"/>
          </p:nvPr>
        </p:nvSpPr>
        <p:spPr>
          <a:xfrm>
            <a:off x="665726" y="2323535"/>
            <a:ext cx="32598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275" name="Google Shape;275;p32"/>
          <p:cNvGrpSpPr/>
          <p:nvPr/>
        </p:nvGrpSpPr>
        <p:grpSpPr>
          <a:xfrm>
            <a:off x="-3621963" y="-1003613"/>
            <a:ext cx="14748864" cy="9515698"/>
            <a:chOff x="-3621963" y="-1003613"/>
            <a:chExt cx="14748864" cy="9515698"/>
          </a:xfrm>
        </p:grpSpPr>
        <p:sp>
          <p:nvSpPr>
            <p:cNvPr id="276" name="Google Shape;276;p32"/>
            <p:cNvSpPr/>
            <p:nvPr/>
          </p:nvSpPr>
          <p:spPr>
            <a:xfrm>
              <a:off x="-2981249" y="4185615"/>
              <a:ext cx="3844172" cy="4035545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 rot="5114100">
              <a:off x="8678084" y="-994810"/>
              <a:ext cx="2215747" cy="23889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 rot="5114100">
              <a:off x="8650417" y="-715298"/>
              <a:ext cx="2160615" cy="261974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 rot="5114100">
              <a:off x="8467940" y="-882708"/>
              <a:ext cx="2497588" cy="26219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 rot="1430265">
              <a:off x="-3029963" y="3507636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 rot="1430265">
              <a:off x="-2686314" y="4021970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text">
  <p:cSld name="CUSTOM_3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33"/>
          <p:cNvGrpSpPr/>
          <p:nvPr/>
        </p:nvGrpSpPr>
        <p:grpSpPr>
          <a:xfrm>
            <a:off x="-2134953" y="-2232526"/>
            <a:ext cx="13005666" cy="9144743"/>
            <a:chOff x="-2134953" y="-2232526"/>
            <a:chExt cx="13005666" cy="9144743"/>
          </a:xfrm>
        </p:grpSpPr>
        <p:sp>
          <p:nvSpPr>
            <p:cNvPr id="284" name="Google Shape;284;p33"/>
            <p:cNvSpPr/>
            <p:nvPr/>
          </p:nvSpPr>
          <p:spPr>
            <a:xfrm rot="1514180">
              <a:off x="7764459" y="-1823388"/>
              <a:ext cx="2508827" cy="263372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 rot="1514383">
              <a:off x="-1786388" y="4539304"/>
              <a:ext cx="1913798" cy="2063379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3"/>
            <p:cNvSpPr/>
            <p:nvPr/>
          </p:nvSpPr>
          <p:spPr>
            <a:xfrm rot="1514383">
              <a:off x="-1156102" y="4179892"/>
              <a:ext cx="1866179" cy="226273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3"/>
            <p:cNvSpPr/>
            <p:nvPr/>
          </p:nvSpPr>
          <p:spPr>
            <a:xfrm rot="1514383">
              <a:off x="-1432077" y="4117600"/>
              <a:ext cx="2157231" cy="22646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 rot="1430415">
              <a:off x="8011433" y="-1439033"/>
              <a:ext cx="2205009" cy="237735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3"/>
            <p:cNvSpPr/>
            <p:nvPr/>
          </p:nvSpPr>
          <p:spPr>
            <a:xfrm rot="1430415">
              <a:off x="8285431" y="-1252560"/>
              <a:ext cx="2150144" cy="2607045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33"/>
          <p:cNvSpPr txBox="1">
            <a:spLocks noGrp="1"/>
          </p:cNvSpPr>
          <p:nvPr>
            <p:ph type="subTitle" idx="1"/>
          </p:nvPr>
        </p:nvSpPr>
        <p:spPr>
          <a:xfrm>
            <a:off x="625650" y="1048041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91" name="Google Shape;291;p3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ical app">
  <p:cSld name="CUSTOM_4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34"/>
          <p:cNvGrpSpPr/>
          <p:nvPr/>
        </p:nvGrpSpPr>
        <p:grpSpPr>
          <a:xfrm>
            <a:off x="-3075157" y="-3061151"/>
            <a:ext cx="15800562" cy="10202043"/>
            <a:chOff x="-3075157" y="-3061151"/>
            <a:chExt cx="15800562" cy="10202043"/>
          </a:xfrm>
        </p:grpSpPr>
        <p:sp>
          <p:nvSpPr>
            <p:cNvPr id="294" name="Google Shape;294;p34"/>
            <p:cNvSpPr/>
            <p:nvPr/>
          </p:nvSpPr>
          <p:spPr>
            <a:xfrm rot="6014436">
              <a:off x="-2080991" y="-2828732"/>
              <a:ext cx="3844166" cy="4035538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 rot="-1514338" flipH="1">
              <a:off x="8693921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4"/>
            <p:cNvSpPr/>
            <p:nvPr/>
          </p:nvSpPr>
          <p:spPr>
            <a:xfrm rot="-1514338" flipH="1">
              <a:off x="7655649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 rot="-1514338" flipH="1">
              <a:off x="7628768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 rot="5930292">
              <a:off x="-2189566" y="-2389777"/>
              <a:ext cx="3378681" cy="3642756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 rot="5930292">
              <a:off x="-2495725" y="-2081314"/>
              <a:ext cx="3294613" cy="399471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" name="Google Shape;300;p34"/>
          <p:cNvSpPr txBox="1">
            <a:spLocks noGrp="1"/>
          </p:cNvSpPr>
          <p:nvPr>
            <p:ph type="subTitle" idx="1"/>
          </p:nvPr>
        </p:nvSpPr>
        <p:spPr>
          <a:xfrm>
            <a:off x="1116488" y="2036100"/>
            <a:ext cx="2727900" cy="16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cription">
  <p:cSld name="CUSTOM_5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35"/>
          <p:cNvGrpSpPr/>
          <p:nvPr/>
        </p:nvGrpSpPr>
        <p:grpSpPr>
          <a:xfrm>
            <a:off x="-3100002" y="-1641977"/>
            <a:ext cx="15032909" cy="8840158"/>
            <a:chOff x="-3100002" y="-1641977"/>
            <a:chExt cx="15032909" cy="8840158"/>
          </a:xfrm>
        </p:grpSpPr>
        <p:sp>
          <p:nvSpPr>
            <p:cNvPr id="304" name="Google Shape;304;p35"/>
            <p:cNvSpPr/>
            <p:nvPr/>
          </p:nvSpPr>
          <p:spPr>
            <a:xfrm rot="1514338">
              <a:off x="7173076" y="-101503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5"/>
            <p:cNvSpPr/>
            <p:nvPr/>
          </p:nvSpPr>
          <p:spPr>
            <a:xfrm rot="-8385681">
              <a:off x="-1067073" y="2244669"/>
              <a:ext cx="3410414" cy="367697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 rot="-8385681">
              <a:off x="-2188305" y="2234378"/>
              <a:ext cx="3325556" cy="4032230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5"/>
            <p:cNvSpPr/>
            <p:nvPr/>
          </p:nvSpPr>
          <p:spPr>
            <a:xfrm rot="-8385681">
              <a:off x="-2251408" y="2398451"/>
              <a:ext cx="3844216" cy="4035590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5"/>
            <p:cNvSpPr/>
            <p:nvPr/>
          </p:nvSpPr>
          <p:spPr>
            <a:xfrm rot="1430265">
              <a:off x="7551712" y="-42615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5"/>
            <p:cNvSpPr/>
            <p:nvPr/>
          </p:nvSpPr>
          <p:spPr>
            <a:xfrm rot="1430265">
              <a:off x="7971561" y="-14041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35"/>
          <p:cNvSpPr txBox="1">
            <a:spLocks noGrp="1"/>
          </p:cNvSpPr>
          <p:nvPr>
            <p:ph type="subTitle" idx="1"/>
          </p:nvPr>
        </p:nvSpPr>
        <p:spPr>
          <a:xfrm>
            <a:off x="3335425" y="1786125"/>
            <a:ext cx="2473200" cy="15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1" name="Google Shape;311;p35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6"/>
          <p:cNvSpPr txBox="1">
            <a:spLocks noGrp="1"/>
          </p:cNvSpPr>
          <p:nvPr>
            <p:ph type="subTitle" idx="1"/>
          </p:nvPr>
        </p:nvSpPr>
        <p:spPr>
          <a:xfrm>
            <a:off x="3397475" y="18852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4" name="Google Shape;314;p36"/>
          <p:cNvSpPr txBox="1">
            <a:spLocks noGrp="1"/>
          </p:cNvSpPr>
          <p:nvPr>
            <p:ph type="subTitle" idx="2"/>
          </p:nvPr>
        </p:nvSpPr>
        <p:spPr>
          <a:xfrm>
            <a:off x="3397475" y="2078700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5" name="Google Shape;315;p36"/>
          <p:cNvSpPr txBox="1">
            <a:spLocks noGrp="1"/>
          </p:cNvSpPr>
          <p:nvPr>
            <p:ph type="subTitle" idx="3"/>
          </p:nvPr>
        </p:nvSpPr>
        <p:spPr>
          <a:xfrm>
            <a:off x="819875" y="18852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subTitle" idx="4"/>
          </p:nvPr>
        </p:nvSpPr>
        <p:spPr>
          <a:xfrm>
            <a:off x="819875" y="2078700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7" name="Google Shape;317;p36"/>
          <p:cNvSpPr txBox="1">
            <a:spLocks noGrp="1"/>
          </p:cNvSpPr>
          <p:nvPr>
            <p:ph type="subTitle" idx="5"/>
          </p:nvPr>
        </p:nvSpPr>
        <p:spPr>
          <a:xfrm>
            <a:off x="5975075" y="18852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8" name="Google Shape;318;p36"/>
          <p:cNvSpPr txBox="1">
            <a:spLocks noGrp="1"/>
          </p:cNvSpPr>
          <p:nvPr>
            <p:ph type="subTitle" idx="6"/>
          </p:nvPr>
        </p:nvSpPr>
        <p:spPr>
          <a:xfrm>
            <a:off x="5975075" y="2078700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ubTitle" idx="7"/>
          </p:nvPr>
        </p:nvSpPr>
        <p:spPr>
          <a:xfrm>
            <a:off x="3397475" y="3436796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0" name="Google Shape;320;p36"/>
          <p:cNvSpPr txBox="1">
            <a:spLocks noGrp="1"/>
          </p:cNvSpPr>
          <p:nvPr>
            <p:ph type="subTitle" idx="8"/>
          </p:nvPr>
        </p:nvSpPr>
        <p:spPr>
          <a:xfrm>
            <a:off x="3397475" y="3630225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1" name="Google Shape;321;p36"/>
          <p:cNvSpPr txBox="1">
            <a:spLocks noGrp="1"/>
          </p:cNvSpPr>
          <p:nvPr>
            <p:ph type="subTitle" idx="9"/>
          </p:nvPr>
        </p:nvSpPr>
        <p:spPr>
          <a:xfrm>
            <a:off x="819875" y="3436796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2" name="Google Shape;322;p36"/>
          <p:cNvSpPr txBox="1">
            <a:spLocks noGrp="1"/>
          </p:cNvSpPr>
          <p:nvPr>
            <p:ph type="subTitle" idx="13"/>
          </p:nvPr>
        </p:nvSpPr>
        <p:spPr>
          <a:xfrm>
            <a:off x="819875" y="3630225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3" name="Google Shape;323;p36"/>
          <p:cNvSpPr txBox="1">
            <a:spLocks noGrp="1"/>
          </p:cNvSpPr>
          <p:nvPr>
            <p:ph type="subTitle" idx="14"/>
          </p:nvPr>
        </p:nvSpPr>
        <p:spPr>
          <a:xfrm>
            <a:off x="5975075" y="3436796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4" name="Google Shape;324;p36"/>
          <p:cNvSpPr txBox="1">
            <a:spLocks noGrp="1"/>
          </p:cNvSpPr>
          <p:nvPr>
            <p:ph type="subTitle" idx="15"/>
          </p:nvPr>
        </p:nvSpPr>
        <p:spPr>
          <a:xfrm>
            <a:off x="5975075" y="3630225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5" name="Google Shape;325;p36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326" name="Google Shape;326;p36"/>
          <p:cNvGrpSpPr/>
          <p:nvPr/>
        </p:nvGrpSpPr>
        <p:grpSpPr>
          <a:xfrm>
            <a:off x="-1944548" y="-2078751"/>
            <a:ext cx="12510594" cy="8501586"/>
            <a:chOff x="-1944548" y="-2078751"/>
            <a:chExt cx="12510594" cy="8501586"/>
          </a:xfrm>
        </p:grpSpPr>
        <p:sp>
          <p:nvSpPr>
            <p:cNvPr id="327" name="Google Shape;327;p36"/>
            <p:cNvSpPr/>
            <p:nvPr/>
          </p:nvSpPr>
          <p:spPr>
            <a:xfrm rot="-1514522" flipH="1">
              <a:off x="-1358416" y="-1677542"/>
              <a:ext cx="2459868" cy="2582326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6"/>
            <p:cNvSpPr/>
            <p:nvPr/>
          </p:nvSpPr>
          <p:spPr>
            <a:xfrm rot="-1514455" flipH="1">
              <a:off x="8677413" y="4441916"/>
              <a:ext cx="1597641" cy="1722512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6"/>
            <p:cNvSpPr/>
            <p:nvPr/>
          </p:nvSpPr>
          <p:spPr>
            <a:xfrm rot="-1514455" flipH="1">
              <a:off x="8191049" y="4141902"/>
              <a:ext cx="1557889" cy="1888937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6"/>
            <p:cNvSpPr/>
            <p:nvPr/>
          </p:nvSpPr>
          <p:spPr>
            <a:xfrm rot="-1514455" flipH="1">
              <a:off x="8178446" y="4089912"/>
              <a:ext cx="1800860" cy="1890511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6"/>
            <p:cNvSpPr/>
            <p:nvPr/>
          </p:nvSpPr>
          <p:spPr>
            <a:xfrm rot="-1430168" flipH="1">
              <a:off x="-1303062" y="-1300746"/>
              <a:ext cx="2162115" cy="233110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6"/>
            <p:cNvSpPr/>
            <p:nvPr/>
          </p:nvSpPr>
          <p:spPr>
            <a:xfrm rot="-1430168" flipH="1">
              <a:off x="-1517927" y="-1117903"/>
              <a:ext cx="2108318" cy="255633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8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37"/>
          <p:cNvGrpSpPr/>
          <p:nvPr/>
        </p:nvGrpSpPr>
        <p:grpSpPr>
          <a:xfrm>
            <a:off x="-585686" y="-1099379"/>
            <a:ext cx="10929760" cy="7352891"/>
            <a:chOff x="-585686" y="-1099379"/>
            <a:chExt cx="10929760" cy="7352891"/>
          </a:xfrm>
        </p:grpSpPr>
        <p:sp>
          <p:nvSpPr>
            <p:cNvPr id="335" name="Google Shape;335;p37"/>
            <p:cNvSpPr/>
            <p:nvPr/>
          </p:nvSpPr>
          <p:spPr>
            <a:xfrm rot="315833">
              <a:off x="-470260" y="2809509"/>
              <a:ext cx="2437809" cy="2628347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7"/>
            <p:cNvSpPr/>
            <p:nvPr/>
          </p:nvSpPr>
          <p:spPr>
            <a:xfrm rot="315833">
              <a:off x="-13572" y="3038950"/>
              <a:ext cx="2377152" cy="288229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7"/>
            <p:cNvSpPr/>
            <p:nvPr/>
          </p:nvSpPr>
          <p:spPr>
            <a:xfrm rot="315833">
              <a:off x="-286641" y="3248850"/>
              <a:ext cx="2747897" cy="288469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7"/>
            <p:cNvSpPr/>
            <p:nvPr/>
          </p:nvSpPr>
          <p:spPr>
            <a:xfrm rot="315633">
              <a:off x="6771567" y="-971975"/>
              <a:ext cx="2924002" cy="315254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7"/>
            <p:cNvSpPr/>
            <p:nvPr/>
          </p:nvSpPr>
          <p:spPr>
            <a:xfrm rot="315633">
              <a:off x="6951891" y="-552494"/>
              <a:ext cx="2851248" cy="345713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7"/>
            <p:cNvSpPr/>
            <p:nvPr/>
          </p:nvSpPr>
          <p:spPr>
            <a:xfrm rot="315633">
              <a:off x="6896466" y="-360189"/>
              <a:ext cx="3295933" cy="346001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7"/>
            <p:cNvSpPr/>
            <p:nvPr/>
          </p:nvSpPr>
          <p:spPr>
            <a:xfrm>
              <a:off x="718309" y="578058"/>
              <a:ext cx="7701300" cy="4009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7"/>
            <p:cNvSpPr/>
            <p:nvPr/>
          </p:nvSpPr>
          <p:spPr>
            <a:xfrm rot="5400000">
              <a:off x="2555945" y="-1308801"/>
              <a:ext cx="4032129" cy="7761081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43;p37"/>
          <p:cNvSpPr txBox="1">
            <a:spLocks noGrp="1"/>
          </p:cNvSpPr>
          <p:nvPr>
            <p:ph type="title" hasCustomPrompt="1"/>
          </p:nvPr>
        </p:nvSpPr>
        <p:spPr>
          <a:xfrm>
            <a:off x="2822850" y="691900"/>
            <a:ext cx="3498300" cy="10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44" name="Google Shape;344;p37"/>
          <p:cNvSpPr txBox="1">
            <a:spLocks noGrp="1"/>
          </p:cNvSpPr>
          <p:nvPr>
            <p:ph type="subTitle" idx="1"/>
          </p:nvPr>
        </p:nvSpPr>
        <p:spPr>
          <a:xfrm>
            <a:off x="2822975" y="1487500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5" name="Google Shape;345;p37"/>
          <p:cNvSpPr txBox="1">
            <a:spLocks noGrp="1"/>
          </p:cNvSpPr>
          <p:nvPr>
            <p:ph type="title" idx="2" hasCustomPrompt="1"/>
          </p:nvPr>
        </p:nvSpPr>
        <p:spPr>
          <a:xfrm>
            <a:off x="2822850" y="1962700"/>
            <a:ext cx="3498300" cy="10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46" name="Google Shape;346;p37"/>
          <p:cNvSpPr txBox="1">
            <a:spLocks noGrp="1"/>
          </p:cNvSpPr>
          <p:nvPr>
            <p:ph type="subTitle" idx="3"/>
          </p:nvPr>
        </p:nvSpPr>
        <p:spPr>
          <a:xfrm>
            <a:off x="2822975" y="2758300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7" name="Google Shape;347;p37"/>
          <p:cNvSpPr txBox="1">
            <a:spLocks noGrp="1"/>
          </p:cNvSpPr>
          <p:nvPr>
            <p:ph type="title" idx="4" hasCustomPrompt="1"/>
          </p:nvPr>
        </p:nvSpPr>
        <p:spPr>
          <a:xfrm>
            <a:off x="2822850" y="3233500"/>
            <a:ext cx="3498300" cy="10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48" name="Google Shape;348;p37"/>
          <p:cNvSpPr txBox="1">
            <a:spLocks noGrp="1"/>
          </p:cNvSpPr>
          <p:nvPr>
            <p:ph type="subTitle" idx="5"/>
          </p:nvPr>
        </p:nvSpPr>
        <p:spPr>
          <a:xfrm>
            <a:off x="2822975" y="4029100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38"/>
          <p:cNvGrpSpPr/>
          <p:nvPr/>
        </p:nvGrpSpPr>
        <p:grpSpPr>
          <a:xfrm>
            <a:off x="-2896958" y="-2624952"/>
            <a:ext cx="13462914" cy="10123374"/>
            <a:chOff x="-2896958" y="-2624952"/>
            <a:chExt cx="13462914" cy="10123374"/>
          </a:xfrm>
        </p:grpSpPr>
        <p:grpSp>
          <p:nvGrpSpPr>
            <p:cNvPr id="351" name="Google Shape;351;p38"/>
            <p:cNvGrpSpPr/>
            <p:nvPr/>
          </p:nvGrpSpPr>
          <p:grpSpPr>
            <a:xfrm>
              <a:off x="-2896958" y="-2624952"/>
              <a:ext cx="13462914" cy="10123374"/>
              <a:chOff x="-2896958" y="-2624952"/>
              <a:chExt cx="13462914" cy="10123374"/>
            </a:xfrm>
          </p:grpSpPr>
          <p:sp>
            <p:nvSpPr>
              <p:cNvPr id="352" name="Google Shape;352;p38"/>
              <p:cNvSpPr/>
              <p:nvPr/>
            </p:nvSpPr>
            <p:spPr>
              <a:xfrm rot="9285662" flipH="1">
                <a:off x="5806126" y="2835956"/>
                <a:ext cx="3844152" cy="4035524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8"/>
              <p:cNvSpPr/>
              <p:nvPr/>
            </p:nvSpPr>
            <p:spPr>
              <a:xfrm rot="9285662" flipH="1">
                <a:off x="-2275832" y="-2073377"/>
                <a:ext cx="3410358" cy="3676910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8"/>
              <p:cNvSpPr/>
              <p:nvPr/>
            </p:nvSpPr>
            <p:spPr>
              <a:xfrm rot="9285662" flipH="1">
                <a:off x="-1152704" y="-1788187"/>
                <a:ext cx="3325502" cy="4032164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8"/>
              <p:cNvSpPr/>
              <p:nvPr/>
            </p:nvSpPr>
            <p:spPr>
              <a:xfrm rot="9285662" flipH="1">
                <a:off x="-1644474" y="-1680548"/>
                <a:ext cx="3844152" cy="4035524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8"/>
              <p:cNvSpPr/>
              <p:nvPr/>
            </p:nvSpPr>
            <p:spPr>
              <a:xfrm rot="9369735" flipH="1">
                <a:off x="6184762" y="2639811"/>
                <a:ext cx="3378707" cy="3642785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8"/>
              <p:cNvSpPr/>
              <p:nvPr/>
            </p:nvSpPr>
            <p:spPr>
              <a:xfrm rot="9369735" flipH="1">
                <a:off x="6604611" y="2002120"/>
                <a:ext cx="3294638" cy="3994742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8" name="Google Shape;358;p38"/>
            <p:cNvGrpSpPr/>
            <p:nvPr/>
          </p:nvGrpSpPr>
          <p:grpSpPr>
            <a:xfrm rot="5400000">
              <a:off x="1874510" y="-229218"/>
              <a:ext cx="5394990" cy="4302857"/>
              <a:chOff x="404670" y="406050"/>
              <a:chExt cx="8334605" cy="4331445"/>
            </a:xfrm>
          </p:grpSpPr>
          <p:sp>
            <p:nvSpPr>
              <p:cNvPr id="359" name="Google Shape;359;p38"/>
              <p:cNvSpPr/>
              <p:nvPr/>
            </p:nvSpPr>
            <p:spPr>
              <a:xfrm>
                <a:off x="433534" y="430095"/>
                <a:ext cx="8270100" cy="4307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8"/>
              <p:cNvSpPr/>
              <p:nvPr/>
            </p:nvSpPr>
            <p:spPr>
              <a:xfrm rot="5400000">
                <a:off x="2406310" y="-1595591"/>
                <a:ext cx="4331324" cy="8334605"/>
              </a:xfrm>
              <a:custGeom>
                <a:avLst/>
                <a:gdLst/>
                <a:ahLst/>
                <a:cxnLst/>
                <a:rect l="l" t="t" r="r" b="b"/>
                <a:pathLst>
                  <a:path w="47852" h="71534" extrusionOk="0">
                    <a:moveTo>
                      <a:pt x="47852" y="71533"/>
                    </a:moveTo>
                    <a:lnTo>
                      <a:pt x="0" y="71533"/>
                    </a:lnTo>
                    <a:lnTo>
                      <a:pt x="0" y="0"/>
                    </a:lnTo>
                    <a:lnTo>
                      <a:pt x="47852" y="0"/>
                    </a:lnTo>
                    <a:close/>
                    <a:moveTo>
                      <a:pt x="441" y="71093"/>
                    </a:moveTo>
                    <a:lnTo>
                      <a:pt x="47411" y="71093"/>
                    </a:lnTo>
                    <a:lnTo>
                      <a:pt x="47411" y="453"/>
                    </a:lnTo>
                    <a:lnTo>
                      <a:pt x="441" y="45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61" name="Google Shape;361;p38"/>
          <p:cNvSpPr txBox="1">
            <a:spLocks noGrp="1"/>
          </p:cNvSpPr>
          <p:nvPr>
            <p:ph type="subTitle" idx="1"/>
          </p:nvPr>
        </p:nvSpPr>
        <p:spPr>
          <a:xfrm>
            <a:off x="2822913" y="1453572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2" name="Google Shape;362;p38"/>
          <p:cNvSpPr txBox="1">
            <a:spLocks noGrp="1"/>
          </p:cNvSpPr>
          <p:nvPr>
            <p:ph type="subTitle" idx="2"/>
          </p:nvPr>
        </p:nvSpPr>
        <p:spPr>
          <a:xfrm>
            <a:off x="2822913" y="1947954"/>
            <a:ext cx="3498300" cy="7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3" name="Google Shape;363;p38"/>
          <p:cNvSpPr txBox="1"/>
          <p:nvPr/>
        </p:nvSpPr>
        <p:spPr>
          <a:xfrm>
            <a:off x="2785700" y="3454625"/>
            <a:ext cx="35727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20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" name="Google Shape;364;p38"/>
          <p:cNvSpPr txBox="1">
            <a:spLocks noGrp="1"/>
          </p:cNvSpPr>
          <p:nvPr>
            <p:ph type="title"/>
          </p:nvPr>
        </p:nvSpPr>
        <p:spPr>
          <a:xfrm>
            <a:off x="2710300" y="849375"/>
            <a:ext cx="3648000" cy="8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oogle Shape;370;p40"/>
          <p:cNvGrpSpPr/>
          <p:nvPr/>
        </p:nvGrpSpPr>
        <p:grpSpPr>
          <a:xfrm>
            <a:off x="-2896958" y="-2537327"/>
            <a:ext cx="13462914" cy="9678220"/>
            <a:chOff x="-2896958" y="-2537327"/>
            <a:chExt cx="13462914" cy="9678220"/>
          </a:xfrm>
        </p:grpSpPr>
        <p:sp>
          <p:nvSpPr>
            <p:cNvPr id="371" name="Google Shape;371;p40"/>
            <p:cNvSpPr/>
            <p:nvPr/>
          </p:nvSpPr>
          <p:spPr>
            <a:xfrm rot="1514338">
              <a:off x="5806126" y="-191038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 rot="1514338">
              <a:off x="-2275832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0"/>
            <p:cNvSpPr/>
            <p:nvPr/>
          </p:nvSpPr>
          <p:spPr>
            <a:xfrm rot="1514338">
              <a:off x="-1152704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0"/>
            <p:cNvSpPr/>
            <p:nvPr/>
          </p:nvSpPr>
          <p:spPr>
            <a:xfrm rot="1514338">
              <a:off x="-1644474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0"/>
            <p:cNvSpPr/>
            <p:nvPr/>
          </p:nvSpPr>
          <p:spPr>
            <a:xfrm rot="1430265">
              <a:off x="6184762" y="-132150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0"/>
            <p:cNvSpPr/>
            <p:nvPr/>
          </p:nvSpPr>
          <p:spPr>
            <a:xfrm rot="1430265">
              <a:off x="6604611" y="-103576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0"/>
            <p:cNvSpPr/>
            <p:nvPr/>
          </p:nvSpPr>
          <p:spPr>
            <a:xfrm>
              <a:off x="2575476" y="1244155"/>
              <a:ext cx="4003500" cy="266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0"/>
            <p:cNvSpPr/>
            <p:nvPr/>
          </p:nvSpPr>
          <p:spPr>
            <a:xfrm rot="5400000">
              <a:off x="3228495" y="568429"/>
              <a:ext cx="2687009" cy="4013952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" name="Google Shape;379;p40"/>
          <p:cNvSpPr txBox="1">
            <a:spLocks noGrp="1"/>
          </p:cNvSpPr>
          <p:nvPr>
            <p:ph type="ctrTitle"/>
          </p:nvPr>
        </p:nvSpPr>
        <p:spPr>
          <a:xfrm>
            <a:off x="2745400" y="1637150"/>
            <a:ext cx="3653400" cy="18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8500" b="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380" name="Google Shape;380;p40"/>
          <p:cNvSpPr txBox="1">
            <a:spLocks noGrp="1"/>
          </p:cNvSpPr>
          <p:nvPr>
            <p:ph type="subTitle" idx="1"/>
          </p:nvPr>
        </p:nvSpPr>
        <p:spPr>
          <a:xfrm>
            <a:off x="2053275" y="3906550"/>
            <a:ext cx="5037600" cy="5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41"/>
          <p:cNvGrpSpPr/>
          <p:nvPr/>
        </p:nvGrpSpPr>
        <p:grpSpPr>
          <a:xfrm>
            <a:off x="-3030308" y="-2842127"/>
            <a:ext cx="15253614" cy="10299995"/>
            <a:chOff x="-3030308" y="-2842127"/>
            <a:chExt cx="15253614" cy="10299995"/>
          </a:xfrm>
        </p:grpSpPr>
        <p:sp>
          <p:nvSpPr>
            <p:cNvPr id="383" name="Google Shape;383;p41"/>
            <p:cNvSpPr/>
            <p:nvPr/>
          </p:nvSpPr>
          <p:spPr>
            <a:xfrm rot="-9285662">
              <a:off x="7702278" y="-1512919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1"/>
            <p:cNvSpPr/>
            <p:nvPr/>
          </p:nvSpPr>
          <p:spPr>
            <a:xfrm rot="-9285662">
              <a:off x="-1764529" y="261899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1"/>
            <p:cNvSpPr/>
            <p:nvPr/>
          </p:nvSpPr>
          <p:spPr>
            <a:xfrm rot="-9285662">
              <a:off x="-2326551" y="26877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1"/>
            <p:cNvSpPr/>
            <p:nvPr/>
          </p:nvSpPr>
          <p:spPr>
            <a:xfrm rot="-9285662">
              <a:off x="-2353432" y="2795402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1"/>
            <p:cNvSpPr/>
            <p:nvPr/>
          </p:nvSpPr>
          <p:spPr>
            <a:xfrm rot="-9369735">
              <a:off x="7789087" y="-1709064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1"/>
            <p:cNvSpPr/>
            <p:nvPr/>
          </p:nvSpPr>
          <p:spPr>
            <a:xfrm rot="-9369735">
              <a:off x="7453307" y="-2346755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41"/>
          <p:cNvSpPr txBox="1">
            <a:spLocks noGrp="1"/>
          </p:cNvSpPr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0" name="Google Shape;390;p41"/>
          <p:cNvSpPr txBox="1">
            <a:spLocks noGrp="1"/>
          </p:cNvSpPr>
          <p:nvPr>
            <p:ph type="subTitle" idx="1"/>
          </p:nvPr>
        </p:nvSpPr>
        <p:spPr>
          <a:xfrm>
            <a:off x="3133400" y="3782163"/>
            <a:ext cx="28773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1" name="Google Shape;391;p41"/>
          <p:cNvSpPr txBox="1">
            <a:spLocks noGrp="1"/>
          </p:cNvSpPr>
          <p:nvPr>
            <p:ph type="title" idx="2" hasCustomPrompt="1"/>
          </p:nvPr>
        </p:nvSpPr>
        <p:spPr>
          <a:xfrm>
            <a:off x="3082350" y="867950"/>
            <a:ext cx="2979300" cy="13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42"/>
          <p:cNvGrpSpPr/>
          <p:nvPr/>
        </p:nvGrpSpPr>
        <p:grpSpPr>
          <a:xfrm>
            <a:off x="-2605605" y="-2596320"/>
            <a:ext cx="13108099" cy="11195357"/>
            <a:chOff x="-2605605" y="-2596320"/>
            <a:chExt cx="13108099" cy="11195357"/>
          </a:xfrm>
        </p:grpSpPr>
        <p:sp>
          <p:nvSpPr>
            <p:cNvPr id="394" name="Google Shape;394;p42"/>
            <p:cNvSpPr/>
            <p:nvPr/>
          </p:nvSpPr>
          <p:spPr>
            <a:xfrm rot="812392">
              <a:off x="912002" y="2074247"/>
              <a:ext cx="2434973" cy="2625289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5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2"/>
            <p:cNvGrpSpPr/>
            <p:nvPr/>
          </p:nvGrpSpPr>
          <p:grpSpPr>
            <a:xfrm rot="375330">
              <a:off x="5113665" y="3499604"/>
              <a:ext cx="5140785" cy="4833748"/>
              <a:chOff x="8101026" y="3219568"/>
              <a:chExt cx="3887248" cy="3655080"/>
            </a:xfrm>
          </p:grpSpPr>
          <p:sp>
            <p:nvSpPr>
              <p:cNvPr id="396" name="Google Shape;396;p42"/>
              <p:cNvSpPr/>
              <p:nvPr/>
            </p:nvSpPr>
            <p:spPr>
              <a:xfrm rot="594768">
                <a:off x="8328626" y="3845818"/>
                <a:ext cx="2348800" cy="2847915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2"/>
              <p:cNvSpPr/>
              <p:nvPr/>
            </p:nvSpPr>
            <p:spPr>
              <a:xfrm rot="-988308">
                <a:off x="8924872" y="3545996"/>
                <a:ext cx="2715038" cy="2850200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8" name="Google Shape;398;p42"/>
            <p:cNvGrpSpPr/>
            <p:nvPr/>
          </p:nvGrpSpPr>
          <p:grpSpPr>
            <a:xfrm rot="2219984">
              <a:off x="-1772316" y="-1860620"/>
              <a:ext cx="3796561" cy="4039571"/>
              <a:chOff x="7558301" y="3163860"/>
              <a:chExt cx="3072638" cy="3269311"/>
            </a:xfrm>
          </p:grpSpPr>
          <p:sp>
            <p:nvSpPr>
              <p:cNvPr id="399" name="Google Shape;399;p42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2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2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4624775" y="2123100"/>
            <a:ext cx="3294600" cy="13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3" name="Google Shape;403;p42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1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405;p43"/>
          <p:cNvGrpSpPr/>
          <p:nvPr/>
        </p:nvGrpSpPr>
        <p:grpSpPr>
          <a:xfrm rot="10800000" flipH="1">
            <a:off x="-3157403" y="-2327776"/>
            <a:ext cx="14457596" cy="9492188"/>
            <a:chOff x="-3157403" y="-2327776"/>
            <a:chExt cx="14457596" cy="9492188"/>
          </a:xfrm>
        </p:grpSpPr>
        <p:sp>
          <p:nvSpPr>
            <p:cNvPr id="406" name="Google Shape;406;p43"/>
            <p:cNvSpPr/>
            <p:nvPr/>
          </p:nvSpPr>
          <p:spPr>
            <a:xfrm rot="1514360">
              <a:off x="7664166" y="-1848832"/>
              <a:ext cx="2936660" cy="308285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3"/>
            <p:cNvSpPr/>
            <p:nvPr/>
          </p:nvSpPr>
          <p:spPr>
            <a:xfrm rot="1514343">
              <a:off x="-2679303" y="3909620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3"/>
            <p:cNvSpPr/>
            <p:nvPr/>
          </p:nvSpPr>
          <p:spPr>
            <a:xfrm rot="1514343">
              <a:off x="-1814818" y="3416661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3"/>
            <p:cNvSpPr/>
            <p:nvPr/>
          </p:nvSpPr>
          <p:spPr>
            <a:xfrm rot="1514343">
              <a:off x="-2193340" y="3331226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3"/>
            <p:cNvSpPr/>
            <p:nvPr/>
          </p:nvSpPr>
          <p:spPr>
            <a:xfrm rot="1430259">
              <a:off x="7953466" y="-1399018"/>
              <a:ext cx="2580939" cy="2782664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3"/>
            <p:cNvSpPr/>
            <p:nvPr/>
          </p:nvSpPr>
          <p:spPr>
            <a:xfrm rot="1430259">
              <a:off x="8274188" y="-1180746"/>
              <a:ext cx="2516720" cy="305151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43"/>
          <p:cNvSpPr txBox="1">
            <a:spLocks noGrp="1"/>
          </p:cNvSpPr>
          <p:nvPr>
            <p:ph type="body" idx="1"/>
          </p:nvPr>
        </p:nvSpPr>
        <p:spPr>
          <a:xfrm>
            <a:off x="1572325" y="2586704"/>
            <a:ext cx="25992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3" name="Google Shape;413;p43"/>
          <p:cNvSpPr txBox="1">
            <a:spLocks noGrp="1"/>
          </p:cNvSpPr>
          <p:nvPr>
            <p:ph type="body" idx="2"/>
          </p:nvPr>
        </p:nvSpPr>
        <p:spPr>
          <a:xfrm>
            <a:off x="4972523" y="2586704"/>
            <a:ext cx="25992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43"/>
          <p:cNvSpPr txBox="1">
            <a:spLocks noGrp="1"/>
          </p:cNvSpPr>
          <p:nvPr>
            <p:ph type="subTitle" idx="3"/>
          </p:nvPr>
        </p:nvSpPr>
        <p:spPr>
          <a:xfrm>
            <a:off x="1551500" y="2382475"/>
            <a:ext cx="2599200" cy="2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subTitle" idx="4"/>
          </p:nvPr>
        </p:nvSpPr>
        <p:spPr>
          <a:xfrm>
            <a:off x="4972525" y="2382475"/>
            <a:ext cx="2599200" cy="2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oogle Shape;418;p44"/>
          <p:cNvGrpSpPr/>
          <p:nvPr/>
        </p:nvGrpSpPr>
        <p:grpSpPr>
          <a:xfrm>
            <a:off x="-1440509" y="-1153724"/>
            <a:ext cx="13405964" cy="9754155"/>
            <a:chOff x="-1440509" y="-1153724"/>
            <a:chExt cx="13405964" cy="9754155"/>
          </a:xfrm>
        </p:grpSpPr>
        <p:sp>
          <p:nvSpPr>
            <p:cNvPr id="419" name="Google Shape;419;p44"/>
            <p:cNvSpPr/>
            <p:nvPr/>
          </p:nvSpPr>
          <p:spPr>
            <a:xfrm rot="1514338">
              <a:off x="7444426" y="3937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4"/>
            <p:cNvSpPr/>
            <p:nvPr/>
          </p:nvSpPr>
          <p:spPr>
            <a:xfrm rot="5114100">
              <a:off x="-1266016" y="-994810"/>
              <a:ext cx="2215747" cy="23889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4"/>
            <p:cNvSpPr/>
            <p:nvPr/>
          </p:nvSpPr>
          <p:spPr>
            <a:xfrm rot="5114100">
              <a:off x="-760283" y="-943898"/>
              <a:ext cx="2160615" cy="261974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4"/>
            <p:cNvSpPr/>
            <p:nvPr/>
          </p:nvSpPr>
          <p:spPr>
            <a:xfrm rot="5114100">
              <a:off x="-942760" y="-1111308"/>
              <a:ext cx="2497588" cy="26219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4"/>
            <p:cNvSpPr/>
            <p:nvPr/>
          </p:nvSpPr>
          <p:spPr>
            <a:xfrm rot="1430265">
              <a:off x="6938512" y="3660036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4"/>
            <p:cNvSpPr/>
            <p:nvPr/>
          </p:nvSpPr>
          <p:spPr>
            <a:xfrm rot="1430265">
              <a:off x="7358361" y="3640970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" name="Google Shape;425;p44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45"/>
          <p:cNvGrpSpPr/>
          <p:nvPr/>
        </p:nvGrpSpPr>
        <p:grpSpPr>
          <a:xfrm>
            <a:off x="-1645549" y="-2015865"/>
            <a:ext cx="14188757" cy="10087940"/>
            <a:chOff x="-1645549" y="-2015865"/>
            <a:chExt cx="14188757" cy="10087940"/>
          </a:xfrm>
        </p:grpSpPr>
        <p:grpSp>
          <p:nvGrpSpPr>
            <p:cNvPr id="428" name="Google Shape;428;p45"/>
            <p:cNvGrpSpPr/>
            <p:nvPr/>
          </p:nvGrpSpPr>
          <p:grpSpPr>
            <a:xfrm>
              <a:off x="-1645549" y="-2015865"/>
              <a:ext cx="3359588" cy="8686086"/>
              <a:chOff x="7271351" y="-2015865"/>
              <a:chExt cx="3359588" cy="8686086"/>
            </a:xfrm>
          </p:grpSpPr>
          <p:sp>
            <p:nvSpPr>
              <p:cNvPr id="429" name="Google Shape;429;p45"/>
              <p:cNvSpPr/>
              <p:nvPr/>
            </p:nvSpPr>
            <p:spPr>
              <a:xfrm rot="-336564">
                <a:off x="7392508" y="351241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45"/>
              <p:cNvSpPr/>
              <p:nvPr/>
            </p:nvSpPr>
            <p:spPr>
              <a:xfrm rot="-336564">
                <a:off x="7859748" y="367736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45"/>
              <p:cNvSpPr/>
              <p:nvPr/>
            </p:nvSpPr>
            <p:spPr>
              <a:xfrm rot="-336564">
                <a:off x="7496060" y="369405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45"/>
              <p:cNvSpPr/>
              <p:nvPr/>
            </p:nvSpPr>
            <p:spPr>
              <a:xfrm rot="10463436">
                <a:off x="8101045" y="-1455062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45"/>
              <p:cNvSpPr/>
              <p:nvPr/>
            </p:nvSpPr>
            <p:spPr>
              <a:xfrm rot="10463436">
                <a:off x="7693739" y="-1870925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45"/>
              <p:cNvSpPr/>
              <p:nvPr/>
            </p:nvSpPr>
            <p:spPr>
              <a:xfrm rot="10463436">
                <a:off x="7691103" y="-1889993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" name="Google Shape;435;p45"/>
            <p:cNvGrpSpPr/>
            <p:nvPr/>
          </p:nvGrpSpPr>
          <p:grpSpPr>
            <a:xfrm rot="2219984">
              <a:off x="7913359" y="3296805"/>
              <a:ext cx="3796561" cy="4039571"/>
              <a:chOff x="7558301" y="3163860"/>
              <a:chExt cx="3072638" cy="3269311"/>
            </a:xfrm>
          </p:grpSpPr>
          <p:sp>
            <p:nvSpPr>
              <p:cNvPr id="436" name="Google Shape;436;p45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45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45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9" name="Google Shape;439;p45"/>
          <p:cNvSpPr txBox="1">
            <a:spLocks noGrp="1"/>
          </p:cNvSpPr>
          <p:nvPr>
            <p:ph type="body" idx="1"/>
          </p:nvPr>
        </p:nvSpPr>
        <p:spPr>
          <a:xfrm>
            <a:off x="1427100" y="1221400"/>
            <a:ext cx="29469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40" name="Google Shape;440;p45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46"/>
          <p:cNvGrpSpPr/>
          <p:nvPr/>
        </p:nvGrpSpPr>
        <p:grpSpPr>
          <a:xfrm>
            <a:off x="-585686" y="-1099379"/>
            <a:ext cx="10929760" cy="7352891"/>
            <a:chOff x="-585686" y="-1099379"/>
            <a:chExt cx="10929760" cy="7352891"/>
          </a:xfrm>
        </p:grpSpPr>
        <p:sp>
          <p:nvSpPr>
            <p:cNvPr id="443" name="Google Shape;443;p46"/>
            <p:cNvSpPr/>
            <p:nvPr/>
          </p:nvSpPr>
          <p:spPr>
            <a:xfrm rot="315833">
              <a:off x="-470260" y="2809509"/>
              <a:ext cx="2437809" cy="2628347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6"/>
            <p:cNvSpPr/>
            <p:nvPr/>
          </p:nvSpPr>
          <p:spPr>
            <a:xfrm rot="315833">
              <a:off x="-13572" y="3038950"/>
              <a:ext cx="2377152" cy="288229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6"/>
            <p:cNvSpPr/>
            <p:nvPr/>
          </p:nvSpPr>
          <p:spPr>
            <a:xfrm rot="315833">
              <a:off x="-286641" y="3248850"/>
              <a:ext cx="2747897" cy="288469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6"/>
            <p:cNvSpPr/>
            <p:nvPr/>
          </p:nvSpPr>
          <p:spPr>
            <a:xfrm rot="315633">
              <a:off x="6771567" y="-971975"/>
              <a:ext cx="2924002" cy="315254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6"/>
            <p:cNvSpPr/>
            <p:nvPr/>
          </p:nvSpPr>
          <p:spPr>
            <a:xfrm rot="315633">
              <a:off x="6951891" y="-552494"/>
              <a:ext cx="2851248" cy="345713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6"/>
            <p:cNvSpPr/>
            <p:nvPr/>
          </p:nvSpPr>
          <p:spPr>
            <a:xfrm rot="315633">
              <a:off x="6896466" y="-360189"/>
              <a:ext cx="3295933" cy="346001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6"/>
            <p:cNvSpPr/>
            <p:nvPr/>
          </p:nvSpPr>
          <p:spPr>
            <a:xfrm>
              <a:off x="1271525" y="759175"/>
              <a:ext cx="6595500" cy="364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6"/>
            <p:cNvSpPr/>
            <p:nvPr/>
          </p:nvSpPr>
          <p:spPr>
            <a:xfrm rot="5400000">
              <a:off x="2739044" y="-751734"/>
              <a:ext cx="3665822" cy="6646939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46"/>
          <p:cNvSpPr txBox="1">
            <a:spLocks noGrp="1"/>
          </p:cNvSpPr>
          <p:nvPr>
            <p:ph type="title"/>
          </p:nvPr>
        </p:nvSpPr>
        <p:spPr>
          <a:xfrm>
            <a:off x="2716500" y="2904100"/>
            <a:ext cx="37110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2" name="Google Shape;452;p46"/>
          <p:cNvSpPr txBox="1">
            <a:spLocks noGrp="1"/>
          </p:cNvSpPr>
          <p:nvPr>
            <p:ph type="subTitle" idx="1"/>
          </p:nvPr>
        </p:nvSpPr>
        <p:spPr>
          <a:xfrm>
            <a:off x="1986000" y="1750675"/>
            <a:ext cx="5172000" cy="13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4" name="Google Shape;454;p47"/>
          <p:cNvGrpSpPr/>
          <p:nvPr/>
        </p:nvGrpSpPr>
        <p:grpSpPr>
          <a:xfrm>
            <a:off x="-2625958" y="-2071525"/>
            <a:ext cx="13782479" cy="8905482"/>
            <a:chOff x="-2625958" y="-2071525"/>
            <a:chExt cx="13782479" cy="8905482"/>
          </a:xfrm>
        </p:grpSpPr>
        <p:sp>
          <p:nvSpPr>
            <p:cNvPr id="455" name="Google Shape;455;p47"/>
            <p:cNvSpPr/>
            <p:nvPr/>
          </p:nvSpPr>
          <p:spPr>
            <a:xfrm rot="1514233">
              <a:off x="7878011" y="-1639693"/>
              <a:ext cx="2647934" cy="2779755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7"/>
            <p:cNvSpPr/>
            <p:nvPr/>
          </p:nvSpPr>
          <p:spPr>
            <a:xfrm rot="1514503">
              <a:off x="-2219652" y="4068093"/>
              <a:ext cx="2230706" cy="2405056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7"/>
            <p:cNvSpPr/>
            <p:nvPr/>
          </p:nvSpPr>
          <p:spPr>
            <a:xfrm rot="1514503">
              <a:off x="-1485024" y="3649180"/>
              <a:ext cx="2175201" cy="2637427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7"/>
            <p:cNvSpPr/>
            <p:nvPr/>
          </p:nvSpPr>
          <p:spPr>
            <a:xfrm rot="1514503">
              <a:off x="-1806691" y="3576585"/>
              <a:ext cx="2514449" cy="2639625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7"/>
            <p:cNvSpPr/>
            <p:nvPr/>
          </p:nvSpPr>
          <p:spPr>
            <a:xfrm rot="1430232">
              <a:off x="8138809" y="-1234074"/>
              <a:ext cx="2327211" cy="250910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7"/>
            <p:cNvSpPr/>
            <p:nvPr/>
          </p:nvSpPr>
          <p:spPr>
            <a:xfrm rot="1430232">
              <a:off x="8428003" y="-1037258"/>
              <a:ext cx="2269306" cy="275152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47"/>
          <p:cNvSpPr txBox="1">
            <a:spLocks noGrp="1"/>
          </p:cNvSpPr>
          <p:nvPr>
            <p:ph type="subTitle" idx="1"/>
          </p:nvPr>
        </p:nvSpPr>
        <p:spPr>
          <a:xfrm>
            <a:off x="1006900" y="1726125"/>
            <a:ext cx="3515100" cy="22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2" name="Google Shape;462;p47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8"/>
          <p:cNvSpPr txBox="1">
            <a:spLocks noGrp="1"/>
          </p:cNvSpPr>
          <p:nvPr>
            <p:ph type="title"/>
          </p:nvPr>
        </p:nvSpPr>
        <p:spPr>
          <a:xfrm>
            <a:off x="865625" y="388005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9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grpSp>
        <p:nvGrpSpPr>
          <p:cNvPr id="465" name="Google Shape;465;p48"/>
          <p:cNvGrpSpPr/>
          <p:nvPr/>
        </p:nvGrpSpPr>
        <p:grpSpPr>
          <a:xfrm>
            <a:off x="-2875650" y="-4743981"/>
            <a:ext cx="15551676" cy="13379484"/>
            <a:chOff x="-2875650" y="-4743981"/>
            <a:chExt cx="15551676" cy="13379484"/>
          </a:xfrm>
        </p:grpSpPr>
        <p:grpSp>
          <p:nvGrpSpPr>
            <p:cNvPr id="466" name="Google Shape;466;p48"/>
            <p:cNvGrpSpPr/>
            <p:nvPr/>
          </p:nvGrpSpPr>
          <p:grpSpPr>
            <a:xfrm>
              <a:off x="5914475" y="1761269"/>
              <a:ext cx="6761551" cy="6874234"/>
              <a:chOff x="5663050" y="1538594"/>
              <a:chExt cx="6761551" cy="6874234"/>
            </a:xfrm>
          </p:grpSpPr>
          <p:sp>
            <p:nvSpPr>
              <p:cNvPr id="467" name="Google Shape;467;p48"/>
              <p:cNvSpPr/>
              <p:nvPr/>
            </p:nvSpPr>
            <p:spPr>
              <a:xfrm rot="6914310">
                <a:off x="7064089" y="2220790"/>
                <a:ext cx="4512295" cy="4736929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48"/>
              <p:cNvSpPr/>
              <p:nvPr/>
            </p:nvSpPr>
            <p:spPr>
              <a:xfrm rot="899953" flipH="1">
                <a:off x="6876393" y="2622569"/>
                <a:ext cx="3966060" cy="4276045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48"/>
              <p:cNvSpPr/>
              <p:nvPr/>
            </p:nvSpPr>
            <p:spPr>
              <a:xfrm rot="-3600001">
                <a:off x="6726648" y="3221489"/>
                <a:ext cx="3867247" cy="468902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0" name="Google Shape;470;p48"/>
            <p:cNvGrpSpPr/>
            <p:nvPr/>
          </p:nvGrpSpPr>
          <p:grpSpPr>
            <a:xfrm>
              <a:off x="-2875650" y="-4743981"/>
              <a:ext cx="6761551" cy="6874234"/>
              <a:chOff x="5663050" y="1538594"/>
              <a:chExt cx="6761551" cy="6874234"/>
            </a:xfrm>
          </p:grpSpPr>
          <p:sp>
            <p:nvSpPr>
              <p:cNvPr id="471" name="Google Shape;471;p48"/>
              <p:cNvSpPr/>
              <p:nvPr/>
            </p:nvSpPr>
            <p:spPr>
              <a:xfrm rot="6914310">
                <a:off x="7064089" y="2220790"/>
                <a:ext cx="4512295" cy="4736929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48"/>
              <p:cNvSpPr/>
              <p:nvPr/>
            </p:nvSpPr>
            <p:spPr>
              <a:xfrm rot="899953" flipH="1">
                <a:off x="6876393" y="2622569"/>
                <a:ext cx="3966060" cy="4276045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48"/>
              <p:cNvSpPr/>
              <p:nvPr/>
            </p:nvSpPr>
            <p:spPr>
              <a:xfrm rot="-3600001">
                <a:off x="6726648" y="3221489"/>
                <a:ext cx="3867247" cy="468902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" name="Google Shape;475;p49"/>
          <p:cNvGrpSpPr/>
          <p:nvPr/>
        </p:nvGrpSpPr>
        <p:grpSpPr>
          <a:xfrm>
            <a:off x="-585686" y="-1099379"/>
            <a:ext cx="10929760" cy="7352891"/>
            <a:chOff x="-585686" y="-1099379"/>
            <a:chExt cx="10929760" cy="7352891"/>
          </a:xfrm>
        </p:grpSpPr>
        <p:sp>
          <p:nvSpPr>
            <p:cNvPr id="476" name="Google Shape;476;p49"/>
            <p:cNvSpPr/>
            <p:nvPr/>
          </p:nvSpPr>
          <p:spPr>
            <a:xfrm rot="315833">
              <a:off x="-470260" y="2809509"/>
              <a:ext cx="2437809" cy="2628347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9"/>
            <p:cNvSpPr/>
            <p:nvPr/>
          </p:nvSpPr>
          <p:spPr>
            <a:xfrm rot="315833">
              <a:off x="-13572" y="3038950"/>
              <a:ext cx="2377152" cy="288229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9"/>
            <p:cNvSpPr/>
            <p:nvPr/>
          </p:nvSpPr>
          <p:spPr>
            <a:xfrm rot="315833">
              <a:off x="-286641" y="3248850"/>
              <a:ext cx="2747897" cy="288469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9"/>
            <p:cNvSpPr/>
            <p:nvPr/>
          </p:nvSpPr>
          <p:spPr>
            <a:xfrm rot="315633">
              <a:off x="6771567" y="-971975"/>
              <a:ext cx="2924002" cy="315254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9"/>
            <p:cNvSpPr/>
            <p:nvPr/>
          </p:nvSpPr>
          <p:spPr>
            <a:xfrm rot="315633">
              <a:off x="6951891" y="-552494"/>
              <a:ext cx="2851248" cy="345713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9"/>
            <p:cNvSpPr/>
            <p:nvPr/>
          </p:nvSpPr>
          <p:spPr>
            <a:xfrm rot="315633">
              <a:off x="6896466" y="-360189"/>
              <a:ext cx="3295933" cy="346001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9"/>
            <p:cNvSpPr/>
            <p:nvPr/>
          </p:nvSpPr>
          <p:spPr>
            <a:xfrm>
              <a:off x="1271525" y="759175"/>
              <a:ext cx="6595500" cy="364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9"/>
            <p:cNvSpPr/>
            <p:nvPr/>
          </p:nvSpPr>
          <p:spPr>
            <a:xfrm rot="5400000">
              <a:off x="2739044" y="-751734"/>
              <a:ext cx="3665822" cy="6646939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" name="Google Shape;484;p49"/>
          <p:cNvSpPr txBox="1">
            <a:spLocks noGrp="1"/>
          </p:cNvSpPr>
          <p:nvPr>
            <p:ph type="title" hasCustomPrompt="1"/>
          </p:nvPr>
        </p:nvSpPr>
        <p:spPr>
          <a:xfrm>
            <a:off x="1021525" y="1691625"/>
            <a:ext cx="7101000" cy="14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5" name="Google Shape;485;p49"/>
          <p:cNvSpPr txBox="1">
            <a:spLocks noGrp="1"/>
          </p:cNvSpPr>
          <p:nvPr>
            <p:ph type="body" idx="1"/>
          </p:nvPr>
        </p:nvSpPr>
        <p:spPr>
          <a:xfrm>
            <a:off x="1021500" y="2999825"/>
            <a:ext cx="7101000" cy="4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51"/>
          <p:cNvGrpSpPr/>
          <p:nvPr/>
        </p:nvGrpSpPr>
        <p:grpSpPr>
          <a:xfrm>
            <a:off x="-3157403" y="-2327776"/>
            <a:ext cx="14457596" cy="9492188"/>
            <a:chOff x="-3157403" y="-2327776"/>
            <a:chExt cx="14457596" cy="9492188"/>
          </a:xfrm>
        </p:grpSpPr>
        <p:sp>
          <p:nvSpPr>
            <p:cNvPr id="489" name="Google Shape;489;p51"/>
            <p:cNvSpPr/>
            <p:nvPr/>
          </p:nvSpPr>
          <p:spPr>
            <a:xfrm rot="1514360">
              <a:off x="7664166" y="-1848832"/>
              <a:ext cx="2936660" cy="308285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1"/>
            <p:cNvSpPr/>
            <p:nvPr/>
          </p:nvSpPr>
          <p:spPr>
            <a:xfrm rot="1514343">
              <a:off x="-2679303" y="3909620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1"/>
            <p:cNvSpPr/>
            <p:nvPr/>
          </p:nvSpPr>
          <p:spPr>
            <a:xfrm rot="1514343">
              <a:off x="-1814818" y="3416661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1"/>
            <p:cNvSpPr/>
            <p:nvPr/>
          </p:nvSpPr>
          <p:spPr>
            <a:xfrm rot="1514343">
              <a:off x="-2193340" y="3331226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1"/>
            <p:cNvSpPr/>
            <p:nvPr/>
          </p:nvSpPr>
          <p:spPr>
            <a:xfrm rot="1430259">
              <a:off x="7953466" y="-1399018"/>
              <a:ext cx="2580939" cy="2782664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1"/>
            <p:cNvSpPr/>
            <p:nvPr/>
          </p:nvSpPr>
          <p:spPr>
            <a:xfrm rot="1430259">
              <a:off x="8274188" y="-1180746"/>
              <a:ext cx="2516720" cy="305151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2"/>
          <p:cNvSpPr/>
          <p:nvPr/>
        </p:nvSpPr>
        <p:spPr>
          <a:xfrm rot="-1514360" flipH="1">
            <a:off x="-1463407" y="-1848832"/>
            <a:ext cx="2936660" cy="3082854"/>
          </a:xfrm>
          <a:custGeom>
            <a:avLst/>
            <a:gdLst/>
            <a:ahLst/>
            <a:cxnLst/>
            <a:rect l="l" t="t" r="r" b="b"/>
            <a:pathLst>
              <a:path w="94953" h="99680" extrusionOk="0">
                <a:moveTo>
                  <a:pt x="39160" y="99680"/>
                </a:moveTo>
                <a:lnTo>
                  <a:pt x="39088" y="99549"/>
                </a:lnTo>
                <a:lnTo>
                  <a:pt x="0" y="29707"/>
                </a:lnTo>
                <a:lnTo>
                  <a:pt x="131" y="29671"/>
                </a:lnTo>
                <a:lnTo>
                  <a:pt x="94857" y="1"/>
                </a:lnTo>
                <a:lnTo>
                  <a:pt x="94952" y="41887"/>
                </a:lnTo>
                <a:lnTo>
                  <a:pt x="94929" y="41923"/>
                </a:lnTo>
                <a:close/>
                <a:moveTo>
                  <a:pt x="322" y="29838"/>
                </a:moveTo>
                <a:lnTo>
                  <a:pt x="39207" y="99311"/>
                </a:lnTo>
                <a:lnTo>
                  <a:pt x="94738" y="41792"/>
                </a:lnTo>
                <a:lnTo>
                  <a:pt x="94631" y="299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7" name="Google Shape;497;p52"/>
          <p:cNvGrpSpPr/>
          <p:nvPr/>
        </p:nvGrpSpPr>
        <p:grpSpPr>
          <a:xfrm>
            <a:off x="6905483" y="3227563"/>
            <a:ext cx="4423513" cy="4265955"/>
            <a:chOff x="6905483" y="3227563"/>
            <a:chExt cx="4423513" cy="4265955"/>
          </a:xfrm>
        </p:grpSpPr>
        <p:sp>
          <p:nvSpPr>
            <p:cNvPr id="498" name="Google Shape;498;p52"/>
            <p:cNvSpPr/>
            <p:nvPr/>
          </p:nvSpPr>
          <p:spPr>
            <a:xfrm rot="6914343">
              <a:off x="7432635" y="4287777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52"/>
            <p:cNvSpPr/>
            <p:nvPr/>
          </p:nvSpPr>
          <p:spPr>
            <a:xfrm rot="6914343">
              <a:off x="7929276" y="3855129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2"/>
            <p:cNvSpPr/>
            <p:nvPr/>
          </p:nvSpPr>
          <p:spPr>
            <a:xfrm rot="6914343">
              <a:off x="7813807" y="3674924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" name="Google Shape;501;p52"/>
          <p:cNvSpPr/>
          <p:nvPr/>
        </p:nvSpPr>
        <p:spPr>
          <a:xfrm rot="-1430259" flipH="1">
            <a:off x="-1396986" y="-1399018"/>
            <a:ext cx="2580939" cy="2782664"/>
          </a:xfrm>
          <a:custGeom>
            <a:avLst/>
            <a:gdLst/>
            <a:ahLst/>
            <a:cxnLst/>
            <a:rect l="l" t="t" r="r" b="b"/>
            <a:pathLst>
              <a:path w="84238" h="90822" extrusionOk="0">
                <a:moveTo>
                  <a:pt x="15348" y="90821"/>
                </a:moveTo>
                <a:lnTo>
                  <a:pt x="15312" y="90726"/>
                </a:lnTo>
                <a:lnTo>
                  <a:pt x="1" y="51566"/>
                </a:lnTo>
                <a:lnTo>
                  <a:pt x="45197" y="8501"/>
                </a:lnTo>
                <a:lnTo>
                  <a:pt x="45221" y="8501"/>
                </a:lnTo>
                <a:lnTo>
                  <a:pt x="76868" y="0"/>
                </a:lnTo>
                <a:lnTo>
                  <a:pt x="84238" y="19110"/>
                </a:lnTo>
                <a:lnTo>
                  <a:pt x="84238" y="19146"/>
                </a:lnTo>
                <a:lnTo>
                  <a:pt x="74486" y="79701"/>
                </a:lnTo>
                <a:lnTo>
                  <a:pt x="74403" y="79713"/>
                </a:lnTo>
                <a:close/>
                <a:moveTo>
                  <a:pt x="275" y="51626"/>
                </a:moveTo>
                <a:lnTo>
                  <a:pt x="15491" y="90559"/>
                </a:lnTo>
                <a:lnTo>
                  <a:pt x="74284" y="79510"/>
                </a:lnTo>
                <a:lnTo>
                  <a:pt x="84011" y="19134"/>
                </a:lnTo>
                <a:lnTo>
                  <a:pt x="76737" y="262"/>
                </a:lnTo>
                <a:lnTo>
                  <a:pt x="45304" y="8704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52"/>
          <p:cNvSpPr/>
          <p:nvPr/>
        </p:nvSpPr>
        <p:spPr>
          <a:xfrm rot="-1430259" flipH="1">
            <a:off x="-1653489" y="-1180746"/>
            <a:ext cx="2516720" cy="3051518"/>
          </a:xfrm>
          <a:custGeom>
            <a:avLst/>
            <a:gdLst/>
            <a:ahLst/>
            <a:cxnLst/>
            <a:rect l="l" t="t" r="r" b="b"/>
            <a:pathLst>
              <a:path w="82142" h="99597" extrusionOk="0">
                <a:moveTo>
                  <a:pt x="26433" y="99596"/>
                </a:moveTo>
                <a:lnTo>
                  <a:pt x="26361" y="99549"/>
                </a:lnTo>
                <a:lnTo>
                  <a:pt x="1" y="83523"/>
                </a:lnTo>
                <a:lnTo>
                  <a:pt x="36" y="83439"/>
                </a:lnTo>
                <a:lnTo>
                  <a:pt x="29897" y="1286"/>
                </a:lnTo>
                <a:lnTo>
                  <a:pt x="29969" y="1286"/>
                </a:lnTo>
                <a:lnTo>
                  <a:pt x="82142" y="1"/>
                </a:lnTo>
                <a:lnTo>
                  <a:pt x="82094" y="144"/>
                </a:lnTo>
                <a:lnTo>
                  <a:pt x="59199" y="72462"/>
                </a:lnTo>
                <a:lnTo>
                  <a:pt x="59175" y="72474"/>
                </a:lnTo>
                <a:close/>
                <a:moveTo>
                  <a:pt x="274" y="83428"/>
                </a:moveTo>
                <a:lnTo>
                  <a:pt x="26421" y="99322"/>
                </a:lnTo>
                <a:lnTo>
                  <a:pt x="59008" y="72331"/>
                </a:lnTo>
                <a:lnTo>
                  <a:pt x="81832" y="227"/>
                </a:lnTo>
                <a:lnTo>
                  <a:pt x="30040" y="150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4" name="Google Shape;504;p53"/>
          <p:cNvGrpSpPr/>
          <p:nvPr/>
        </p:nvGrpSpPr>
        <p:grpSpPr>
          <a:xfrm>
            <a:off x="-1870949" y="-2015865"/>
            <a:ext cx="12501888" cy="9499587"/>
            <a:chOff x="-1870949" y="-2015865"/>
            <a:chExt cx="12501888" cy="9499587"/>
          </a:xfrm>
        </p:grpSpPr>
        <p:sp>
          <p:nvSpPr>
            <p:cNvPr id="505" name="Google Shape;505;p53"/>
            <p:cNvSpPr/>
            <p:nvPr/>
          </p:nvSpPr>
          <p:spPr>
            <a:xfrm rot="-336564">
              <a:off x="7679458" y="3275364"/>
              <a:ext cx="2408737" cy="2597003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53"/>
            <p:cNvSpPr/>
            <p:nvPr/>
          </p:nvSpPr>
          <p:spPr>
            <a:xfrm rot="-336564">
              <a:off x="8146698" y="3440311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53"/>
            <p:cNvSpPr/>
            <p:nvPr/>
          </p:nvSpPr>
          <p:spPr>
            <a:xfrm rot="-336564">
              <a:off x="7783010" y="3457006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53"/>
            <p:cNvSpPr/>
            <p:nvPr/>
          </p:nvSpPr>
          <p:spPr>
            <a:xfrm rot="10463436">
              <a:off x="8101045" y="-1455062"/>
              <a:ext cx="2408737" cy="2597003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53"/>
            <p:cNvSpPr/>
            <p:nvPr/>
          </p:nvSpPr>
          <p:spPr>
            <a:xfrm rot="10463436">
              <a:off x="7693739" y="-1870925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3"/>
            <p:cNvSpPr/>
            <p:nvPr/>
          </p:nvSpPr>
          <p:spPr>
            <a:xfrm rot="10463436">
              <a:off x="7691103" y="-1889993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3"/>
            <p:cNvSpPr/>
            <p:nvPr/>
          </p:nvSpPr>
          <p:spPr>
            <a:xfrm rot="-336564">
              <a:off x="-1374459" y="4490863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53"/>
            <p:cNvSpPr/>
            <p:nvPr/>
          </p:nvSpPr>
          <p:spPr>
            <a:xfrm rot="-336564">
              <a:off x="-1738147" y="4507557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53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53"/>
          <p:cNvSpPr txBox="1">
            <a:spLocks noGrp="1"/>
          </p:cNvSpPr>
          <p:nvPr>
            <p:ph type="subTitle" idx="1"/>
          </p:nvPr>
        </p:nvSpPr>
        <p:spPr>
          <a:xfrm>
            <a:off x="1573800" y="14704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5" name="Google Shape;515;p53"/>
          <p:cNvSpPr txBox="1">
            <a:spLocks noGrp="1"/>
          </p:cNvSpPr>
          <p:nvPr>
            <p:ph type="subTitle" idx="2"/>
          </p:nvPr>
        </p:nvSpPr>
        <p:spPr>
          <a:xfrm>
            <a:off x="1573800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6" name="Google Shape;516;p53"/>
          <p:cNvSpPr txBox="1">
            <a:spLocks noGrp="1"/>
          </p:cNvSpPr>
          <p:nvPr>
            <p:ph type="title" idx="3" hasCustomPrompt="1"/>
          </p:nvPr>
        </p:nvSpPr>
        <p:spPr>
          <a:xfrm>
            <a:off x="718284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7" name="Google Shape;517;p53"/>
          <p:cNvSpPr txBox="1">
            <a:spLocks noGrp="1"/>
          </p:cNvSpPr>
          <p:nvPr>
            <p:ph type="subTitle" idx="4"/>
          </p:nvPr>
        </p:nvSpPr>
        <p:spPr>
          <a:xfrm>
            <a:off x="1573800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8" name="Google Shape;518;p53"/>
          <p:cNvSpPr txBox="1">
            <a:spLocks noGrp="1"/>
          </p:cNvSpPr>
          <p:nvPr>
            <p:ph type="subTitle" idx="5"/>
          </p:nvPr>
        </p:nvSpPr>
        <p:spPr>
          <a:xfrm>
            <a:off x="1573800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9" name="Google Shape;519;p53"/>
          <p:cNvSpPr txBox="1">
            <a:spLocks noGrp="1"/>
          </p:cNvSpPr>
          <p:nvPr>
            <p:ph type="title" idx="6" hasCustomPrompt="1"/>
          </p:nvPr>
        </p:nvSpPr>
        <p:spPr>
          <a:xfrm>
            <a:off x="718284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0" name="Google Shape;520;p53"/>
          <p:cNvSpPr txBox="1">
            <a:spLocks noGrp="1"/>
          </p:cNvSpPr>
          <p:nvPr>
            <p:ph type="subTitle" idx="7"/>
          </p:nvPr>
        </p:nvSpPr>
        <p:spPr>
          <a:xfrm>
            <a:off x="1573800" y="37123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1" name="Google Shape;521;p53"/>
          <p:cNvSpPr txBox="1">
            <a:spLocks noGrp="1"/>
          </p:cNvSpPr>
          <p:nvPr>
            <p:ph type="subTitle" idx="8"/>
          </p:nvPr>
        </p:nvSpPr>
        <p:spPr>
          <a:xfrm>
            <a:off x="1573800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title" idx="9" hasCustomPrompt="1"/>
          </p:nvPr>
        </p:nvSpPr>
        <p:spPr>
          <a:xfrm>
            <a:off x="718284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3" name="Google Shape;523;p53"/>
          <p:cNvSpPr txBox="1">
            <a:spLocks noGrp="1"/>
          </p:cNvSpPr>
          <p:nvPr>
            <p:ph type="subTitle" idx="13"/>
          </p:nvPr>
        </p:nvSpPr>
        <p:spPr>
          <a:xfrm>
            <a:off x="5261925" y="14704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4" name="Google Shape;524;p53"/>
          <p:cNvSpPr txBox="1">
            <a:spLocks noGrp="1"/>
          </p:cNvSpPr>
          <p:nvPr>
            <p:ph type="subTitle" idx="14"/>
          </p:nvPr>
        </p:nvSpPr>
        <p:spPr>
          <a:xfrm>
            <a:off x="5261925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5" name="Google Shape;525;p53"/>
          <p:cNvSpPr txBox="1">
            <a:spLocks noGrp="1"/>
          </p:cNvSpPr>
          <p:nvPr>
            <p:ph type="title" idx="15" hasCustomPrompt="1"/>
          </p:nvPr>
        </p:nvSpPr>
        <p:spPr>
          <a:xfrm>
            <a:off x="4406409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53"/>
          <p:cNvSpPr txBox="1">
            <a:spLocks noGrp="1"/>
          </p:cNvSpPr>
          <p:nvPr>
            <p:ph type="subTitle" idx="16"/>
          </p:nvPr>
        </p:nvSpPr>
        <p:spPr>
          <a:xfrm>
            <a:off x="5261925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7" name="Google Shape;527;p53"/>
          <p:cNvSpPr txBox="1">
            <a:spLocks noGrp="1"/>
          </p:cNvSpPr>
          <p:nvPr>
            <p:ph type="subTitle" idx="17"/>
          </p:nvPr>
        </p:nvSpPr>
        <p:spPr>
          <a:xfrm>
            <a:off x="5261925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8" name="Google Shape;528;p53"/>
          <p:cNvSpPr txBox="1">
            <a:spLocks noGrp="1"/>
          </p:cNvSpPr>
          <p:nvPr>
            <p:ph type="title" idx="18" hasCustomPrompt="1"/>
          </p:nvPr>
        </p:nvSpPr>
        <p:spPr>
          <a:xfrm>
            <a:off x="4406409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9" name="Google Shape;529;p53"/>
          <p:cNvSpPr txBox="1">
            <a:spLocks noGrp="1"/>
          </p:cNvSpPr>
          <p:nvPr>
            <p:ph type="subTitle" idx="19"/>
          </p:nvPr>
        </p:nvSpPr>
        <p:spPr>
          <a:xfrm>
            <a:off x="5261925" y="37123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0" name="Google Shape;530;p53"/>
          <p:cNvSpPr txBox="1">
            <a:spLocks noGrp="1"/>
          </p:cNvSpPr>
          <p:nvPr>
            <p:ph type="subTitle" idx="20"/>
          </p:nvPr>
        </p:nvSpPr>
        <p:spPr>
          <a:xfrm>
            <a:off x="5261925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1" name="Google Shape;531;p53"/>
          <p:cNvSpPr txBox="1">
            <a:spLocks noGrp="1"/>
          </p:cNvSpPr>
          <p:nvPr>
            <p:ph type="title" idx="21" hasCustomPrompt="1"/>
          </p:nvPr>
        </p:nvSpPr>
        <p:spPr>
          <a:xfrm>
            <a:off x="4406409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54"/>
          <p:cNvGrpSpPr/>
          <p:nvPr/>
        </p:nvGrpSpPr>
        <p:grpSpPr>
          <a:xfrm>
            <a:off x="-2027980" y="-2596320"/>
            <a:ext cx="14549688" cy="10668394"/>
            <a:chOff x="-2027980" y="-2596320"/>
            <a:chExt cx="14549688" cy="10668394"/>
          </a:xfrm>
        </p:grpSpPr>
        <p:grpSp>
          <p:nvGrpSpPr>
            <p:cNvPr id="534" name="Google Shape;534;p54"/>
            <p:cNvGrpSpPr/>
            <p:nvPr/>
          </p:nvGrpSpPr>
          <p:grpSpPr>
            <a:xfrm rot="2219984">
              <a:off x="-1194691" y="3296805"/>
              <a:ext cx="3796561" cy="4039571"/>
              <a:chOff x="7558301" y="3163860"/>
              <a:chExt cx="3072638" cy="3269311"/>
            </a:xfrm>
          </p:grpSpPr>
          <p:sp>
            <p:nvSpPr>
              <p:cNvPr id="535" name="Google Shape;535;p54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54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54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8" name="Google Shape;538;p54"/>
            <p:cNvGrpSpPr/>
            <p:nvPr/>
          </p:nvGrpSpPr>
          <p:grpSpPr>
            <a:xfrm rot="2219984">
              <a:off x="7891859" y="-1860620"/>
              <a:ext cx="3796561" cy="4039571"/>
              <a:chOff x="7558301" y="3163860"/>
              <a:chExt cx="3072638" cy="3269311"/>
            </a:xfrm>
          </p:grpSpPr>
          <p:sp>
            <p:nvSpPr>
              <p:cNvPr id="539" name="Google Shape;539;p54"/>
              <p:cNvSpPr/>
              <p:nvPr/>
            </p:nvSpPr>
            <p:spPr>
              <a:xfrm rot="-336564">
                <a:off x="7679458" y="3275364"/>
                <a:ext cx="2408737" cy="2597003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54"/>
              <p:cNvSpPr/>
              <p:nvPr/>
            </p:nvSpPr>
            <p:spPr>
              <a:xfrm rot="-336564">
                <a:off x="8146698" y="3440311"/>
                <a:ext cx="2348804" cy="2847919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54"/>
              <p:cNvSpPr/>
              <p:nvPr/>
            </p:nvSpPr>
            <p:spPr>
              <a:xfrm rot="-336564">
                <a:off x="7783010" y="3457006"/>
                <a:ext cx="2715127" cy="2850293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2" name="Google Shape;542;p54"/>
          <p:cNvSpPr txBox="1">
            <a:spLocks noGrp="1"/>
          </p:cNvSpPr>
          <p:nvPr>
            <p:ph type="subTitle" idx="1"/>
          </p:nvPr>
        </p:nvSpPr>
        <p:spPr>
          <a:xfrm>
            <a:off x="3397475" y="24948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3" name="Google Shape;543;p54"/>
          <p:cNvSpPr txBox="1">
            <a:spLocks noGrp="1"/>
          </p:cNvSpPr>
          <p:nvPr>
            <p:ph type="subTitle" idx="2"/>
          </p:nvPr>
        </p:nvSpPr>
        <p:spPr>
          <a:xfrm>
            <a:off x="3397475" y="2688300"/>
            <a:ext cx="23490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4" name="Google Shape;544;p54"/>
          <p:cNvSpPr txBox="1">
            <a:spLocks noGrp="1"/>
          </p:cNvSpPr>
          <p:nvPr>
            <p:ph type="subTitle" idx="3"/>
          </p:nvPr>
        </p:nvSpPr>
        <p:spPr>
          <a:xfrm>
            <a:off x="819875" y="24948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5" name="Google Shape;545;p54"/>
          <p:cNvSpPr txBox="1">
            <a:spLocks noGrp="1"/>
          </p:cNvSpPr>
          <p:nvPr>
            <p:ph type="subTitle" idx="4"/>
          </p:nvPr>
        </p:nvSpPr>
        <p:spPr>
          <a:xfrm>
            <a:off x="819875" y="2688300"/>
            <a:ext cx="23490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6" name="Google Shape;546;p54"/>
          <p:cNvSpPr txBox="1">
            <a:spLocks noGrp="1"/>
          </p:cNvSpPr>
          <p:nvPr>
            <p:ph type="subTitle" idx="5"/>
          </p:nvPr>
        </p:nvSpPr>
        <p:spPr>
          <a:xfrm>
            <a:off x="5975075" y="24948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7" name="Google Shape;547;p54"/>
          <p:cNvSpPr txBox="1">
            <a:spLocks noGrp="1"/>
          </p:cNvSpPr>
          <p:nvPr>
            <p:ph type="subTitle" idx="6"/>
          </p:nvPr>
        </p:nvSpPr>
        <p:spPr>
          <a:xfrm>
            <a:off x="5975075" y="2688300"/>
            <a:ext cx="23490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8" name="Google Shape;548;p54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7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" name="Google Shape;550;p55"/>
          <p:cNvGrpSpPr/>
          <p:nvPr/>
        </p:nvGrpSpPr>
        <p:grpSpPr>
          <a:xfrm>
            <a:off x="-3621963" y="-1003613"/>
            <a:ext cx="14748864" cy="9515698"/>
            <a:chOff x="-3621963" y="-1003613"/>
            <a:chExt cx="14748864" cy="9515698"/>
          </a:xfrm>
        </p:grpSpPr>
        <p:sp>
          <p:nvSpPr>
            <p:cNvPr id="551" name="Google Shape;551;p55"/>
            <p:cNvSpPr/>
            <p:nvPr/>
          </p:nvSpPr>
          <p:spPr>
            <a:xfrm>
              <a:off x="-2981249" y="4185615"/>
              <a:ext cx="3844172" cy="4035545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55"/>
            <p:cNvSpPr/>
            <p:nvPr/>
          </p:nvSpPr>
          <p:spPr>
            <a:xfrm rot="5114100">
              <a:off x="8678084" y="-994810"/>
              <a:ext cx="2215747" cy="23889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5"/>
            <p:cNvSpPr/>
            <p:nvPr/>
          </p:nvSpPr>
          <p:spPr>
            <a:xfrm rot="5114100">
              <a:off x="8650417" y="-715298"/>
              <a:ext cx="2160615" cy="261974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5"/>
            <p:cNvSpPr/>
            <p:nvPr/>
          </p:nvSpPr>
          <p:spPr>
            <a:xfrm rot="5114100">
              <a:off x="8467940" y="-882708"/>
              <a:ext cx="2497588" cy="26219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55"/>
            <p:cNvSpPr/>
            <p:nvPr/>
          </p:nvSpPr>
          <p:spPr>
            <a:xfrm rot="1430265">
              <a:off x="-3029963" y="3507636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55"/>
            <p:cNvSpPr/>
            <p:nvPr/>
          </p:nvSpPr>
          <p:spPr>
            <a:xfrm rot="1430265">
              <a:off x="-2686314" y="4021970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" name="Google Shape;557;p55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55"/>
          <p:cNvSpPr txBox="1">
            <a:spLocks noGrp="1"/>
          </p:cNvSpPr>
          <p:nvPr>
            <p:ph type="subTitle" idx="1"/>
          </p:nvPr>
        </p:nvSpPr>
        <p:spPr>
          <a:xfrm>
            <a:off x="2117675" y="1629800"/>
            <a:ext cx="220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59" name="Google Shape;559;p55"/>
          <p:cNvSpPr txBox="1">
            <a:spLocks noGrp="1"/>
          </p:cNvSpPr>
          <p:nvPr>
            <p:ph type="subTitle" idx="2"/>
          </p:nvPr>
        </p:nvSpPr>
        <p:spPr>
          <a:xfrm>
            <a:off x="2117675" y="1823228"/>
            <a:ext cx="22002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0" name="Google Shape;560;p55"/>
          <p:cNvSpPr txBox="1">
            <a:spLocks noGrp="1"/>
          </p:cNvSpPr>
          <p:nvPr>
            <p:ph type="subTitle" idx="3"/>
          </p:nvPr>
        </p:nvSpPr>
        <p:spPr>
          <a:xfrm>
            <a:off x="2117675" y="3087973"/>
            <a:ext cx="220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1" name="Google Shape;561;p55"/>
          <p:cNvSpPr txBox="1">
            <a:spLocks noGrp="1"/>
          </p:cNvSpPr>
          <p:nvPr>
            <p:ph type="subTitle" idx="4"/>
          </p:nvPr>
        </p:nvSpPr>
        <p:spPr>
          <a:xfrm>
            <a:off x="2117675" y="3281401"/>
            <a:ext cx="22002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2" name="Google Shape;562;p55"/>
          <p:cNvSpPr txBox="1">
            <a:spLocks noGrp="1"/>
          </p:cNvSpPr>
          <p:nvPr>
            <p:ph type="subTitle" idx="5"/>
          </p:nvPr>
        </p:nvSpPr>
        <p:spPr>
          <a:xfrm>
            <a:off x="4825925" y="1629800"/>
            <a:ext cx="220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3" name="Google Shape;563;p55"/>
          <p:cNvSpPr txBox="1">
            <a:spLocks noGrp="1"/>
          </p:cNvSpPr>
          <p:nvPr>
            <p:ph type="subTitle" idx="6"/>
          </p:nvPr>
        </p:nvSpPr>
        <p:spPr>
          <a:xfrm>
            <a:off x="4825925" y="1823228"/>
            <a:ext cx="22002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4" name="Google Shape;564;p55"/>
          <p:cNvSpPr txBox="1">
            <a:spLocks noGrp="1"/>
          </p:cNvSpPr>
          <p:nvPr>
            <p:ph type="subTitle" idx="7"/>
          </p:nvPr>
        </p:nvSpPr>
        <p:spPr>
          <a:xfrm>
            <a:off x="4825925" y="3087973"/>
            <a:ext cx="220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5" name="Google Shape;565;p55"/>
          <p:cNvSpPr txBox="1">
            <a:spLocks noGrp="1"/>
          </p:cNvSpPr>
          <p:nvPr>
            <p:ph type="subTitle" idx="8"/>
          </p:nvPr>
        </p:nvSpPr>
        <p:spPr>
          <a:xfrm>
            <a:off x="4825925" y="3281401"/>
            <a:ext cx="22002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right">
  <p:cSld name="CUSTOM_2"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6"/>
          <p:cNvSpPr txBox="1">
            <a:spLocks noGrp="1"/>
          </p:cNvSpPr>
          <p:nvPr>
            <p:ph type="title"/>
          </p:nvPr>
        </p:nvSpPr>
        <p:spPr>
          <a:xfrm>
            <a:off x="5439725" y="1726072"/>
            <a:ext cx="2846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568" name="Google Shape;568;p56"/>
          <p:cNvGrpSpPr/>
          <p:nvPr/>
        </p:nvGrpSpPr>
        <p:grpSpPr>
          <a:xfrm flipH="1">
            <a:off x="-1967333" y="-2924127"/>
            <a:ext cx="5436706" cy="5991674"/>
            <a:chOff x="5129250" y="-2537327"/>
            <a:chExt cx="5436706" cy="5991674"/>
          </a:xfrm>
        </p:grpSpPr>
        <p:sp>
          <p:nvSpPr>
            <p:cNvPr id="569" name="Google Shape;569;p56"/>
            <p:cNvSpPr/>
            <p:nvPr/>
          </p:nvSpPr>
          <p:spPr>
            <a:xfrm rot="1514338">
              <a:off x="5806126" y="-191038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6"/>
            <p:cNvSpPr/>
            <p:nvPr/>
          </p:nvSpPr>
          <p:spPr>
            <a:xfrm rot="1430265">
              <a:off x="6184762" y="-132150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6"/>
            <p:cNvSpPr/>
            <p:nvPr/>
          </p:nvSpPr>
          <p:spPr>
            <a:xfrm rot="1430265">
              <a:off x="6604611" y="-103576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56"/>
          <p:cNvGrpSpPr/>
          <p:nvPr/>
        </p:nvGrpSpPr>
        <p:grpSpPr>
          <a:xfrm flipH="1">
            <a:off x="3951018" y="2219348"/>
            <a:ext cx="5773513" cy="5606870"/>
            <a:chOff x="-2896958" y="1534023"/>
            <a:chExt cx="5773513" cy="5606870"/>
          </a:xfrm>
        </p:grpSpPr>
        <p:sp>
          <p:nvSpPr>
            <p:cNvPr id="573" name="Google Shape;573;p56"/>
            <p:cNvSpPr/>
            <p:nvPr/>
          </p:nvSpPr>
          <p:spPr>
            <a:xfrm rot="1514338">
              <a:off x="-2275832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6"/>
            <p:cNvSpPr/>
            <p:nvPr/>
          </p:nvSpPr>
          <p:spPr>
            <a:xfrm rot="1514338">
              <a:off x="-1152704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6"/>
            <p:cNvSpPr/>
            <p:nvPr/>
          </p:nvSpPr>
          <p:spPr>
            <a:xfrm rot="1514338">
              <a:off x="-1644474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6" name="Google Shape;576;p56"/>
          <p:cNvSpPr txBox="1">
            <a:spLocks noGrp="1"/>
          </p:cNvSpPr>
          <p:nvPr>
            <p:ph type="subTitle" idx="1"/>
          </p:nvPr>
        </p:nvSpPr>
        <p:spPr>
          <a:xfrm>
            <a:off x="5232875" y="2323535"/>
            <a:ext cx="32598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left">
  <p:cSld name="CUSTOM_2_1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7"/>
          <p:cNvSpPr txBox="1">
            <a:spLocks noGrp="1"/>
          </p:cNvSpPr>
          <p:nvPr>
            <p:ph type="title"/>
          </p:nvPr>
        </p:nvSpPr>
        <p:spPr>
          <a:xfrm>
            <a:off x="872575" y="1726072"/>
            <a:ext cx="2846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579" name="Google Shape;579;p57"/>
          <p:cNvGrpSpPr/>
          <p:nvPr/>
        </p:nvGrpSpPr>
        <p:grpSpPr>
          <a:xfrm>
            <a:off x="4912189" y="-2543127"/>
            <a:ext cx="5436706" cy="5991674"/>
            <a:chOff x="5129250" y="-2537327"/>
            <a:chExt cx="5436706" cy="5991674"/>
          </a:xfrm>
        </p:grpSpPr>
        <p:sp>
          <p:nvSpPr>
            <p:cNvPr id="580" name="Google Shape;580;p57"/>
            <p:cNvSpPr/>
            <p:nvPr/>
          </p:nvSpPr>
          <p:spPr>
            <a:xfrm rot="1514338">
              <a:off x="5806126" y="-191038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7"/>
            <p:cNvSpPr/>
            <p:nvPr/>
          </p:nvSpPr>
          <p:spPr>
            <a:xfrm rot="1430265">
              <a:off x="6184762" y="-132150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7"/>
            <p:cNvSpPr/>
            <p:nvPr/>
          </p:nvSpPr>
          <p:spPr>
            <a:xfrm rot="1430265">
              <a:off x="6604611" y="-103576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57"/>
          <p:cNvGrpSpPr/>
          <p:nvPr/>
        </p:nvGrpSpPr>
        <p:grpSpPr>
          <a:xfrm>
            <a:off x="-1412384" y="2219348"/>
            <a:ext cx="5773513" cy="5606870"/>
            <a:chOff x="-2896958" y="1534023"/>
            <a:chExt cx="5773513" cy="5606870"/>
          </a:xfrm>
        </p:grpSpPr>
        <p:sp>
          <p:nvSpPr>
            <p:cNvPr id="584" name="Google Shape;584;p57"/>
            <p:cNvSpPr/>
            <p:nvPr/>
          </p:nvSpPr>
          <p:spPr>
            <a:xfrm rot="1514338">
              <a:off x="-2275832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7"/>
            <p:cNvSpPr/>
            <p:nvPr/>
          </p:nvSpPr>
          <p:spPr>
            <a:xfrm rot="1514338">
              <a:off x="-1152704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7"/>
            <p:cNvSpPr/>
            <p:nvPr/>
          </p:nvSpPr>
          <p:spPr>
            <a:xfrm rot="1514338">
              <a:off x="-1644474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" name="Google Shape;587;p57"/>
          <p:cNvSpPr txBox="1">
            <a:spLocks noGrp="1"/>
          </p:cNvSpPr>
          <p:nvPr>
            <p:ph type="subTitle" idx="1"/>
          </p:nvPr>
        </p:nvSpPr>
        <p:spPr>
          <a:xfrm>
            <a:off x="665726" y="2323535"/>
            <a:ext cx="32598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58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590" name="Google Shape;590;p58"/>
          <p:cNvGrpSpPr/>
          <p:nvPr/>
        </p:nvGrpSpPr>
        <p:grpSpPr>
          <a:xfrm>
            <a:off x="-3621963" y="-1003613"/>
            <a:ext cx="14748864" cy="9515698"/>
            <a:chOff x="-3621963" y="-1003613"/>
            <a:chExt cx="14748864" cy="9515698"/>
          </a:xfrm>
        </p:grpSpPr>
        <p:sp>
          <p:nvSpPr>
            <p:cNvPr id="591" name="Google Shape;591;p58"/>
            <p:cNvSpPr/>
            <p:nvPr/>
          </p:nvSpPr>
          <p:spPr>
            <a:xfrm>
              <a:off x="-2981249" y="4185615"/>
              <a:ext cx="3844172" cy="4035545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8"/>
            <p:cNvSpPr/>
            <p:nvPr/>
          </p:nvSpPr>
          <p:spPr>
            <a:xfrm rot="5114100">
              <a:off x="8678084" y="-994810"/>
              <a:ext cx="2215747" cy="23889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8"/>
            <p:cNvSpPr/>
            <p:nvPr/>
          </p:nvSpPr>
          <p:spPr>
            <a:xfrm rot="5114100">
              <a:off x="8650417" y="-715298"/>
              <a:ext cx="2160615" cy="261974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8"/>
            <p:cNvSpPr/>
            <p:nvPr/>
          </p:nvSpPr>
          <p:spPr>
            <a:xfrm rot="5114100">
              <a:off x="8467940" y="-882708"/>
              <a:ext cx="2497588" cy="26219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8"/>
            <p:cNvSpPr/>
            <p:nvPr/>
          </p:nvSpPr>
          <p:spPr>
            <a:xfrm rot="1430265">
              <a:off x="-3029963" y="3507636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8"/>
            <p:cNvSpPr/>
            <p:nvPr/>
          </p:nvSpPr>
          <p:spPr>
            <a:xfrm rot="1430265">
              <a:off x="-2686314" y="4021970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text">
  <p:cSld name="CUSTOM_3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59"/>
          <p:cNvGrpSpPr/>
          <p:nvPr/>
        </p:nvGrpSpPr>
        <p:grpSpPr>
          <a:xfrm>
            <a:off x="-2134953" y="-2232526"/>
            <a:ext cx="13005666" cy="9144743"/>
            <a:chOff x="-2134953" y="-2232526"/>
            <a:chExt cx="13005666" cy="9144743"/>
          </a:xfrm>
        </p:grpSpPr>
        <p:sp>
          <p:nvSpPr>
            <p:cNvPr id="599" name="Google Shape;599;p59"/>
            <p:cNvSpPr/>
            <p:nvPr/>
          </p:nvSpPr>
          <p:spPr>
            <a:xfrm rot="1514180">
              <a:off x="7764459" y="-1823388"/>
              <a:ext cx="2508827" cy="263372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9"/>
            <p:cNvSpPr/>
            <p:nvPr/>
          </p:nvSpPr>
          <p:spPr>
            <a:xfrm rot="1514383">
              <a:off x="-1786388" y="4539304"/>
              <a:ext cx="1913798" cy="2063379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9"/>
            <p:cNvSpPr/>
            <p:nvPr/>
          </p:nvSpPr>
          <p:spPr>
            <a:xfrm rot="1514383">
              <a:off x="-1156102" y="4179892"/>
              <a:ext cx="1866179" cy="226273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9"/>
            <p:cNvSpPr/>
            <p:nvPr/>
          </p:nvSpPr>
          <p:spPr>
            <a:xfrm rot="1514383">
              <a:off x="-1432077" y="4117600"/>
              <a:ext cx="2157231" cy="22646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9"/>
            <p:cNvSpPr/>
            <p:nvPr/>
          </p:nvSpPr>
          <p:spPr>
            <a:xfrm rot="1430415">
              <a:off x="8011433" y="-1439033"/>
              <a:ext cx="2205009" cy="237735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9"/>
            <p:cNvSpPr/>
            <p:nvPr/>
          </p:nvSpPr>
          <p:spPr>
            <a:xfrm rot="1430415">
              <a:off x="8285431" y="-1252560"/>
              <a:ext cx="2150144" cy="2607045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59"/>
          <p:cNvSpPr txBox="1">
            <a:spLocks noGrp="1"/>
          </p:cNvSpPr>
          <p:nvPr>
            <p:ph type="subTitle" idx="1"/>
          </p:nvPr>
        </p:nvSpPr>
        <p:spPr>
          <a:xfrm>
            <a:off x="625650" y="1048041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606" name="Google Shape;606;p59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ical app">
  <p:cSld name="CUSTOM_4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oogle Shape;608;p60"/>
          <p:cNvGrpSpPr/>
          <p:nvPr/>
        </p:nvGrpSpPr>
        <p:grpSpPr>
          <a:xfrm>
            <a:off x="-3075157" y="-3061151"/>
            <a:ext cx="15800562" cy="10202043"/>
            <a:chOff x="-3075157" y="-3061151"/>
            <a:chExt cx="15800562" cy="10202043"/>
          </a:xfrm>
        </p:grpSpPr>
        <p:sp>
          <p:nvSpPr>
            <p:cNvPr id="609" name="Google Shape;609;p60"/>
            <p:cNvSpPr/>
            <p:nvPr/>
          </p:nvSpPr>
          <p:spPr>
            <a:xfrm rot="6014436">
              <a:off x="-2080991" y="-2828732"/>
              <a:ext cx="3844166" cy="4035538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0"/>
            <p:cNvSpPr/>
            <p:nvPr/>
          </p:nvSpPr>
          <p:spPr>
            <a:xfrm rot="-1514338" flipH="1">
              <a:off x="8693921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0"/>
            <p:cNvSpPr/>
            <p:nvPr/>
          </p:nvSpPr>
          <p:spPr>
            <a:xfrm rot="-1514338" flipH="1">
              <a:off x="7655649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60"/>
            <p:cNvSpPr/>
            <p:nvPr/>
          </p:nvSpPr>
          <p:spPr>
            <a:xfrm rot="-1514338" flipH="1">
              <a:off x="7628768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0"/>
            <p:cNvSpPr/>
            <p:nvPr/>
          </p:nvSpPr>
          <p:spPr>
            <a:xfrm rot="5930292">
              <a:off x="-2189566" y="-2389777"/>
              <a:ext cx="3378681" cy="3642756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0"/>
            <p:cNvSpPr/>
            <p:nvPr/>
          </p:nvSpPr>
          <p:spPr>
            <a:xfrm rot="5930292">
              <a:off x="-2495725" y="-2081314"/>
              <a:ext cx="3294613" cy="399471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" name="Google Shape;615;p60"/>
          <p:cNvSpPr txBox="1">
            <a:spLocks noGrp="1"/>
          </p:cNvSpPr>
          <p:nvPr>
            <p:ph type="subTitle" idx="1"/>
          </p:nvPr>
        </p:nvSpPr>
        <p:spPr>
          <a:xfrm>
            <a:off x="1116488" y="2036100"/>
            <a:ext cx="2727900" cy="16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6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cription">
  <p:cSld name="CUSTOM_5"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" name="Google Shape;618;p61"/>
          <p:cNvGrpSpPr/>
          <p:nvPr/>
        </p:nvGrpSpPr>
        <p:grpSpPr>
          <a:xfrm>
            <a:off x="-3100002" y="-1641977"/>
            <a:ext cx="15032909" cy="8840158"/>
            <a:chOff x="-3100002" y="-1641977"/>
            <a:chExt cx="15032909" cy="8840158"/>
          </a:xfrm>
        </p:grpSpPr>
        <p:sp>
          <p:nvSpPr>
            <p:cNvPr id="619" name="Google Shape;619;p61"/>
            <p:cNvSpPr/>
            <p:nvPr/>
          </p:nvSpPr>
          <p:spPr>
            <a:xfrm rot="1514338">
              <a:off x="7173076" y="-101503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1"/>
            <p:cNvSpPr/>
            <p:nvPr/>
          </p:nvSpPr>
          <p:spPr>
            <a:xfrm rot="-8385681">
              <a:off x="-1067073" y="2244669"/>
              <a:ext cx="3410414" cy="367697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1"/>
            <p:cNvSpPr/>
            <p:nvPr/>
          </p:nvSpPr>
          <p:spPr>
            <a:xfrm rot="-8385681">
              <a:off x="-2188305" y="2234378"/>
              <a:ext cx="3325556" cy="4032230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61"/>
            <p:cNvSpPr/>
            <p:nvPr/>
          </p:nvSpPr>
          <p:spPr>
            <a:xfrm rot="-8385681">
              <a:off x="-2251408" y="2398451"/>
              <a:ext cx="3844216" cy="4035590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61"/>
            <p:cNvSpPr/>
            <p:nvPr/>
          </p:nvSpPr>
          <p:spPr>
            <a:xfrm rot="1430265">
              <a:off x="7551712" y="-42615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61"/>
            <p:cNvSpPr/>
            <p:nvPr/>
          </p:nvSpPr>
          <p:spPr>
            <a:xfrm rot="1430265">
              <a:off x="7971561" y="-14041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" name="Google Shape;625;p61"/>
          <p:cNvSpPr txBox="1">
            <a:spLocks noGrp="1"/>
          </p:cNvSpPr>
          <p:nvPr>
            <p:ph type="subTitle" idx="1"/>
          </p:nvPr>
        </p:nvSpPr>
        <p:spPr>
          <a:xfrm>
            <a:off x="3335425" y="1786125"/>
            <a:ext cx="2473200" cy="15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26" name="Google Shape;626;p61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2"/>
          <p:cNvSpPr txBox="1">
            <a:spLocks noGrp="1"/>
          </p:cNvSpPr>
          <p:nvPr>
            <p:ph type="subTitle" idx="1"/>
          </p:nvPr>
        </p:nvSpPr>
        <p:spPr>
          <a:xfrm>
            <a:off x="3397475" y="18852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29" name="Google Shape;629;p62"/>
          <p:cNvSpPr txBox="1">
            <a:spLocks noGrp="1"/>
          </p:cNvSpPr>
          <p:nvPr>
            <p:ph type="subTitle" idx="2"/>
          </p:nvPr>
        </p:nvSpPr>
        <p:spPr>
          <a:xfrm>
            <a:off x="3397475" y="2078700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0" name="Google Shape;630;p62"/>
          <p:cNvSpPr txBox="1">
            <a:spLocks noGrp="1"/>
          </p:cNvSpPr>
          <p:nvPr>
            <p:ph type="subTitle" idx="3"/>
          </p:nvPr>
        </p:nvSpPr>
        <p:spPr>
          <a:xfrm>
            <a:off x="819875" y="18852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1" name="Google Shape;631;p62"/>
          <p:cNvSpPr txBox="1">
            <a:spLocks noGrp="1"/>
          </p:cNvSpPr>
          <p:nvPr>
            <p:ph type="subTitle" idx="4"/>
          </p:nvPr>
        </p:nvSpPr>
        <p:spPr>
          <a:xfrm>
            <a:off x="819875" y="2078700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2" name="Google Shape;632;p62"/>
          <p:cNvSpPr txBox="1">
            <a:spLocks noGrp="1"/>
          </p:cNvSpPr>
          <p:nvPr>
            <p:ph type="subTitle" idx="5"/>
          </p:nvPr>
        </p:nvSpPr>
        <p:spPr>
          <a:xfrm>
            <a:off x="5975075" y="1885271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3" name="Google Shape;633;p62"/>
          <p:cNvSpPr txBox="1">
            <a:spLocks noGrp="1"/>
          </p:cNvSpPr>
          <p:nvPr>
            <p:ph type="subTitle" idx="6"/>
          </p:nvPr>
        </p:nvSpPr>
        <p:spPr>
          <a:xfrm>
            <a:off x="5975075" y="2078700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4" name="Google Shape;634;p62"/>
          <p:cNvSpPr txBox="1">
            <a:spLocks noGrp="1"/>
          </p:cNvSpPr>
          <p:nvPr>
            <p:ph type="subTitle" idx="7"/>
          </p:nvPr>
        </p:nvSpPr>
        <p:spPr>
          <a:xfrm>
            <a:off x="3397475" y="3436796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5" name="Google Shape;635;p62"/>
          <p:cNvSpPr txBox="1">
            <a:spLocks noGrp="1"/>
          </p:cNvSpPr>
          <p:nvPr>
            <p:ph type="subTitle" idx="8"/>
          </p:nvPr>
        </p:nvSpPr>
        <p:spPr>
          <a:xfrm>
            <a:off x="3397475" y="3630225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6" name="Google Shape;636;p62"/>
          <p:cNvSpPr txBox="1">
            <a:spLocks noGrp="1"/>
          </p:cNvSpPr>
          <p:nvPr>
            <p:ph type="subTitle" idx="9"/>
          </p:nvPr>
        </p:nvSpPr>
        <p:spPr>
          <a:xfrm>
            <a:off x="819875" y="3436796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7" name="Google Shape;637;p62"/>
          <p:cNvSpPr txBox="1">
            <a:spLocks noGrp="1"/>
          </p:cNvSpPr>
          <p:nvPr>
            <p:ph type="subTitle" idx="13"/>
          </p:nvPr>
        </p:nvSpPr>
        <p:spPr>
          <a:xfrm>
            <a:off x="819875" y="3630225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8" name="Google Shape;638;p62"/>
          <p:cNvSpPr txBox="1">
            <a:spLocks noGrp="1"/>
          </p:cNvSpPr>
          <p:nvPr>
            <p:ph type="subTitle" idx="14"/>
          </p:nvPr>
        </p:nvSpPr>
        <p:spPr>
          <a:xfrm>
            <a:off x="5975075" y="3436796"/>
            <a:ext cx="23490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9" name="Google Shape;639;p62"/>
          <p:cNvSpPr txBox="1">
            <a:spLocks noGrp="1"/>
          </p:cNvSpPr>
          <p:nvPr>
            <p:ph type="subTitle" idx="15"/>
          </p:nvPr>
        </p:nvSpPr>
        <p:spPr>
          <a:xfrm>
            <a:off x="5975075" y="3630225"/>
            <a:ext cx="2349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0" name="Google Shape;640;p62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641" name="Google Shape;641;p62"/>
          <p:cNvGrpSpPr/>
          <p:nvPr/>
        </p:nvGrpSpPr>
        <p:grpSpPr>
          <a:xfrm>
            <a:off x="-1944548" y="-2078751"/>
            <a:ext cx="12510594" cy="8501586"/>
            <a:chOff x="-1944548" y="-2078751"/>
            <a:chExt cx="12510594" cy="8501586"/>
          </a:xfrm>
        </p:grpSpPr>
        <p:sp>
          <p:nvSpPr>
            <p:cNvPr id="642" name="Google Shape;642;p62"/>
            <p:cNvSpPr/>
            <p:nvPr/>
          </p:nvSpPr>
          <p:spPr>
            <a:xfrm rot="-1514522" flipH="1">
              <a:off x="-1358416" y="-1677542"/>
              <a:ext cx="2459868" cy="2582326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2"/>
            <p:cNvSpPr/>
            <p:nvPr/>
          </p:nvSpPr>
          <p:spPr>
            <a:xfrm rot="-1514455" flipH="1">
              <a:off x="8677413" y="4441916"/>
              <a:ext cx="1597641" cy="1722512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2"/>
            <p:cNvSpPr/>
            <p:nvPr/>
          </p:nvSpPr>
          <p:spPr>
            <a:xfrm rot="-1514455" flipH="1">
              <a:off x="8191049" y="4141902"/>
              <a:ext cx="1557889" cy="1888937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2"/>
            <p:cNvSpPr/>
            <p:nvPr/>
          </p:nvSpPr>
          <p:spPr>
            <a:xfrm rot="-1514455" flipH="1">
              <a:off x="8178446" y="4089912"/>
              <a:ext cx="1800860" cy="1890511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62"/>
            <p:cNvSpPr/>
            <p:nvPr/>
          </p:nvSpPr>
          <p:spPr>
            <a:xfrm rot="-1430168" flipH="1">
              <a:off x="-1303062" y="-1300746"/>
              <a:ext cx="2162115" cy="233110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2"/>
            <p:cNvSpPr/>
            <p:nvPr/>
          </p:nvSpPr>
          <p:spPr>
            <a:xfrm rot="-1430168" flipH="1">
              <a:off x="-1517927" y="-1117903"/>
              <a:ext cx="2108318" cy="2556331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8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63"/>
          <p:cNvGrpSpPr/>
          <p:nvPr/>
        </p:nvGrpSpPr>
        <p:grpSpPr>
          <a:xfrm>
            <a:off x="-585686" y="-1099379"/>
            <a:ext cx="10929760" cy="7352891"/>
            <a:chOff x="-585686" y="-1099379"/>
            <a:chExt cx="10929760" cy="7352891"/>
          </a:xfrm>
        </p:grpSpPr>
        <p:sp>
          <p:nvSpPr>
            <p:cNvPr id="650" name="Google Shape;650;p63"/>
            <p:cNvSpPr/>
            <p:nvPr/>
          </p:nvSpPr>
          <p:spPr>
            <a:xfrm rot="315833">
              <a:off x="-470260" y="2809509"/>
              <a:ext cx="2437809" cy="2628347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3"/>
            <p:cNvSpPr/>
            <p:nvPr/>
          </p:nvSpPr>
          <p:spPr>
            <a:xfrm rot="315833">
              <a:off x="-13572" y="3038950"/>
              <a:ext cx="2377152" cy="288229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3"/>
            <p:cNvSpPr/>
            <p:nvPr/>
          </p:nvSpPr>
          <p:spPr>
            <a:xfrm rot="315833">
              <a:off x="-286641" y="3248850"/>
              <a:ext cx="2747897" cy="288469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3"/>
            <p:cNvSpPr/>
            <p:nvPr/>
          </p:nvSpPr>
          <p:spPr>
            <a:xfrm rot="315633">
              <a:off x="6771567" y="-971975"/>
              <a:ext cx="2924002" cy="315254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3"/>
            <p:cNvSpPr/>
            <p:nvPr/>
          </p:nvSpPr>
          <p:spPr>
            <a:xfrm rot="315633">
              <a:off x="6951891" y="-552494"/>
              <a:ext cx="2851248" cy="345713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3"/>
            <p:cNvSpPr/>
            <p:nvPr/>
          </p:nvSpPr>
          <p:spPr>
            <a:xfrm rot="315633">
              <a:off x="6896466" y="-360189"/>
              <a:ext cx="3295933" cy="346001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3"/>
            <p:cNvSpPr/>
            <p:nvPr/>
          </p:nvSpPr>
          <p:spPr>
            <a:xfrm>
              <a:off x="718309" y="578058"/>
              <a:ext cx="7701300" cy="4009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3"/>
            <p:cNvSpPr/>
            <p:nvPr/>
          </p:nvSpPr>
          <p:spPr>
            <a:xfrm rot="5400000">
              <a:off x="2555945" y="-1308801"/>
              <a:ext cx="4032129" cy="7761081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" name="Google Shape;658;p63"/>
          <p:cNvSpPr txBox="1">
            <a:spLocks noGrp="1"/>
          </p:cNvSpPr>
          <p:nvPr>
            <p:ph type="title" hasCustomPrompt="1"/>
          </p:nvPr>
        </p:nvSpPr>
        <p:spPr>
          <a:xfrm>
            <a:off x="2822850" y="691900"/>
            <a:ext cx="3498300" cy="10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659" name="Google Shape;659;p63"/>
          <p:cNvSpPr txBox="1">
            <a:spLocks noGrp="1"/>
          </p:cNvSpPr>
          <p:nvPr>
            <p:ph type="subTitle" idx="1"/>
          </p:nvPr>
        </p:nvSpPr>
        <p:spPr>
          <a:xfrm>
            <a:off x="2822975" y="1487500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0" name="Google Shape;660;p63"/>
          <p:cNvSpPr txBox="1">
            <a:spLocks noGrp="1"/>
          </p:cNvSpPr>
          <p:nvPr>
            <p:ph type="title" idx="2" hasCustomPrompt="1"/>
          </p:nvPr>
        </p:nvSpPr>
        <p:spPr>
          <a:xfrm>
            <a:off x="2822850" y="1962700"/>
            <a:ext cx="3498300" cy="10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661" name="Google Shape;661;p63"/>
          <p:cNvSpPr txBox="1">
            <a:spLocks noGrp="1"/>
          </p:cNvSpPr>
          <p:nvPr>
            <p:ph type="subTitle" idx="3"/>
          </p:nvPr>
        </p:nvSpPr>
        <p:spPr>
          <a:xfrm>
            <a:off x="2822975" y="2758300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2" name="Google Shape;662;p63"/>
          <p:cNvSpPr txBox="1">
            <a:spLocks noGrp="1"/>
          </p:cNvSpPr>
          <p:nvPr>
            <p:ph type="title" idx="4" hasCustomPrompt="1"/>
          </p:nvPr>
        </p:nvSpPr>
        <p:spPr>
          <a:xfrm>
            <a:off x="2822850" y="3233500"/>
            <a:ext cx="3498300" cy="10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663" name="Google Shape;663;p63"/>
          <p:cNvSpPr txBox="1">
            <a:spLocks noGrp="1"/>
          </p:cNvSpPr>
          <p:nvPr>
            <p:ph type="subTitle" idx="5"/>
          </p:nvPr>
        </p:nvSpPr>
        <p:spPr>
          <a:xfrm>
            <a:off x="2822975" y="4029100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p64"/>
          <p:cNvGrpSpPr/>
          <p:nvPr/>
        </p:nvGrpSpPr>
        <p:grpSpPr>
          <a:xfrm>
            <a:off x="-2896958" y="-2624952"/>
            <a:ext cx="13462914" cy="10123374"/>
            <a:chOff x="-2896958" y="-2624952"/>
            <a:chExt cx="13462914" cy="10123374"/>
          </a:xfrm>
        </p:grpSpPr>
        <p:grpSp>
          <p:nvGrpSpPr>
            <p:cNvPr id="666" name="Google Shape;666;p64"/>
            <p:cNvGrpSpPr/>
            <p:nvPr/>
          </p:nvGrpSpPr>
          <p:grpSpPr>
            <a:xfrm>
              <a:off x="-2896958" y="-2624952"/>
              <a:ext cx="13462914" cy="10123374"/>
              <a:chOff x="-2896958" y="-2624952"/>
              <a:chExt cx="13462914" cy="10123374"/>
            </a:xfrm>
          </p:grpSpPr>
          <p:sp>
            <p:nvSpPr>
              <p:cNvPr id="667" name="Google Shape;667;p64"/>
              <p:cNvSpPr/>
              <p:nvPr/>
            </p:nvSpPr>
            <p:spPr>
              <a:xfrm rot="9285662" flipH="1">
                <a:off x="5806126" y="2835956"/>
                <a:ext cx="3844152" cy="4035524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64"/>
              <p:cNvSpPr/>
              <p:nvPr/>
            </p:nvSpPr>
            <p:spPr>
              <a:xfrm rot="9285662" flipH="1">
                <a:off x="-2275832" y="-2073377"/>
                <a:ext cx="3410358" cy="3676910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64"/>
              <p:cNvSpPr/>
              <p:nvPr/>
            </p:nvSpPr>
            <p:spPr>
              <a:xfrm rot="9285662" flipH="1">
                <a:off x="-1152704" y="-1788187"/>
                <a:ext cx="3325502" cy="4032164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64"/>
              <p:cNvSpPr/>
              <p:nvPr/>
            </p:nvSpPr>
            <p:spPr>
              <a:xfrm rot="9285662" flipH="1">
                <a:off x="-1644474" y="-1680548"/>
                <a:ext cx="3844152" cy="4035524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64"/>
              <p:cNvSpPr/>
              <p:nvPr/>
            </p:nvSpPr>
            <p:spPr>
              <a:xfrm rot="9369735" flipH="1">
                <a:off x="6184762" y="2639811"/>
                <a:ext cx="3378707" cy="3642785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64"/>
              <p:cNvSpPr/>
              <p:nvPr/>
            </p:nvSpPr>
            <p:spPr>
              <a:xfrm rot="9369735" flipH="1">
                <a:off x="6604611" y="2002120"/>
                <a:ext cx="3294638" cy="3994742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3" name="Google Shape;673;p64"/>
            <p:cNvGrpSpPr/>
            <p:nvPr/>
          </p:nvGrpSpPr>
          <p:grpSpPr>
            <a:xfrm rot="5400000">
              <a:off x="1874510" y="-229218"/>
              <a:ext cx="5394990" cy="4302857"/>
              <a:chOff x="404670" y="406050"/>
              <a:chExt cx="8334605" cy="4331445"/>
            </a:xfrm>
          </p:grpSpPr>
          <p:sp>
            <p:nvSpPr>
              <p:cNvPr id="674" name="Google Shape;674;p64"/>
              <p:cNvSpPr/>
              <p:nvPr/>
            </p:nvSpPr>
            <p:spPr>
              <a:xfrm>
                <a:off x="433534" y="430095"/>
                <a:ext cx="8270100" cy="4307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64"/>
              <p:cNvSpPr/>
              <p:nvPr/>
            </p:nvSpPr>
            <p:spPr>
              <a:xfrm rot="5400000">
                <a:off x="2406310" y="-1595591"/>
                <a:ext cx="4331324" cy="8334605"/>
              </a:xfrm>
              <a:custGeom>
                <a:avLst/>
                <a:gdLst/>
                <a:ahLst/>
                <a:cxnLst/>
                <a:rect l="l" t="t" r="r" b="b"/>
                <a:pathLst>
                  <a:path w="47852" h="71534" extrusionOk="0">
                    <a:moveTo>
                      <a:pt x="47852" y="71533"/>
                    </a:moveTo>
                    <a:lnTo>
                      <a:pt x="0" y="71533"/>
                    </a:lnTo>
                    <a:lnTo>
                      <a:pt x="0" y="0"/>
                    </a:lnTo>
                    <a:lnTo>
                      <a:pt x="47852" y="0"/>
                    </a:lnTo>
                    <a:close/>
                    <a:moveTo>
                      <a:pt x="441" y="71093"/>
                    </a:moveTo>
                    <a:lnTo>
                      <a:pt x="47411" y="71093"/>
                    </a:lnTo>
                    <a:lnTo>
                      <a:pt x="47411" y="453"/>
                    </a:lnTo>
                    <a:lnTo>
                      <a:pt x="441" y="45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6" name="Google Shape;676;p64"/>
          <p:cNvSpPr txBox="1">
            <a:spLocks noGrp="1"/>
          </p:cNvSpPr>
          <p:nvPr>
            <p:ph type="subTitle" idx="1"/>
          </p:nvPr>
        </p:nvSpPr>
        <p:spPr>
          <a:xfrm>
            <a:off x="2822913" y="1453572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77" name="Google Shape;677;p64"/>
          <p:cNvSpPr txBox="1">
            <a:spLocks noGrp="1"/>
          </p:cNvSpPr>
          <p:nvPr>
            <p:ph type="subTitle" idx="2"/>
          </p:nvPr>
        </p:nvSpPr>
        <p:spPr>
          <a:xfrm>
            <a:off x="2822913" y="1947954"/>
            <a:ext cx="3498300" cy="7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78" name="Google Shape;678;p64"/>
          <p:cNvSpPr txBox="1"/>
          <p:nvPr/>
        </p:nvSpPr>
        <p:spPr>
          <a:xfrm>
            <a:off x="2785700" y="3454625"/>
            <a:ext cx="35727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20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9" name="Google Shape;679;p64"/>
          <p:cNvSpPr txBox="1">
            <a:spLocks noGrp="1"/>
          </p:cNvSpPr>
          <p:nvPr>
            <p:ph type="title"/>
          </p:nvPr>
        </p:nvSpPr>
        <p:spPr>
          <a:xfrm>
            <a:off x="2710300" y="849375"/>
            <a:ext cx="3648000" cy="8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57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5" Type="http://schemas.openxmlformats.org/officeDocument/2006/relationships/slideLayout" Target="../slideLayouts/slideLayout61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24" Type="http://schemas.openxmlformats.org/officeDocument/2006/relationships/slideLayout" Target="../slideLayouts/slideLayout60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23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828400" y="445025"/>
            <a:ext cx="7487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828400" y="1808575"/>
            <a:ext cx="7487100" cy="27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9"/>
          <p:cNvSpPr txBox="1">
            <a:spLocks noGrp="1"/>
          </p:cNvSpPr>
          <p:nvPr>
            <p:ph type="title"/>
          </p:nvPr>
        </p:nvSpPr>
        <p:spPr>
          <a:xfrm>
            <a:off x="828400" y="445025"/>
            <a:ext cx="7487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67" name="Google Shape;367;p39"/>
          <p:cNvSpPr txBox="1">
            <a:spLocks noGrp="1"/>
          </p:cNvSpPr>
          <p:nvPr>
            <p:ph type="body" idx="1"/>
          </p:nvPr>
        </p:nvSpPr>
        <p:spPr>
          <a:xfrm>
            <a:off x="828400" y="1808575"/>
            <a:ext cx="7487100" cy="27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68" name="Google Shape;368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7" r:id="rId24"/>
    <p:sldLayoutId id="2147483708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6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65"/>
          <p:cNvSpPr txBox="1">
            <a:spLocks noGrp="1"/>
          </p:cNvSpPr>
          <p:nvPr>
            <p:ph type="ctrTitle"/>
          </p:nvPr>
        </p:nvSpPr>
        <p:spPr>
          <a:xfrm>
            <a:off x="2745400" y="1637150"/>
            <a:ext cx="3653400" cy="18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 Medium"/>
                <a:ea typeface="Montserrat Medium"/>
                <a:cs typeface="Montserrat Medium"/>
                <a:sym typeface="Montserrat Medium"/>
              </a:rPr>
              <a:t>Reverberate</a:t>
            </a:r>
            <a:endParaRPr sz="4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 Medium"/>
                <a:ea typeface="Montserrat Medium"/>
                <a:cs typeface="Montserrat Medium"/>
                <a:sym typeface="Montserrat Medium"/>
              </a:rPr>
              <a:t>Democratizing wealth management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85" name="Google Shape;68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7883" y="3524454"/>
            <a:ext cx="1776135" cy="161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66"/>
          <p:cNvSpPr txBox="1"/>
          <p:nvPr/>
        </p:nvSpPr>
        <p:spPr>
          <a:xfrm>
            <a:off x="2621012" y="3272708"/>
            <a:ext cx="1948500" cy="9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Shashank Kalluri</a:t>
            </a:r>
            <a:endParaRPr>
              <a:solidFill>
                <a:schemeClr val="accent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Aerospace Engineering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1" name="Google Shape;691;p66"/>
          <p:cNvSpPr txBox="1"/>
          <p:nvPr/>
        </p:nvSpPr>
        <p:spPr>
          <a:xfrm>
            <a:off x="2561751" y="1413083"/>
            <a:ext cx="20667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Alexandru Beloiu </a:t>
            </a:r>
            <a:endParaRPr>
              <a:solidFill>
                <a:schemeClr val="accent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Masters Computer Science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2" name="Google Shape;692;p66"/>
          <p:cNvSpPr txBox="1"/>
          <p:nvPr/>
        </p:nvSpPr>
        <p:spPr>
          <a:xfrm>
            <a:off x="5919375" y="1413080"/>
            <a:ext cx="18708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Ashrith Bandla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Computer Science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3" name="Google Shape;693;p66"/>
          <p:cNvSpPr txBox="1"/>
          <p:nvPr/>
        </p:nvSpPr>
        <p:spPr>
          <a:xfrm>
            <a:off x="5999380" y="3350925"/>
            <a:ext cx="28272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George Fane	</a:t>
            </a:r>
            <a:endParaRPr>
              <a:solidFill>
                <a:schemeClr val="accent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Computer Science + Business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4" name="Google Shape;694;p66"/>
          <p:cNvSpPr txBox="1"/>
          <p:nvPr/>
        </p:nvSpPr>
        <p:spPr>
          <a:xfrm>
            <a:off x="1996925" y="371250"/>
            <a:ext cx="51501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Our Team</a:t>
            </a:r>
            <a:endParaRPr sz="2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95" name="Google Shape;6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1442" y="1229200"/>
            <a:ext cx="1124700" cy="1155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6" name="Google Shape;696;p66"/>
          <p:cNvPicPr preferRelativeResize="0"/>
          <p:nvPr/>
        </p:nvPicPr>
        <p:blipFill rotWithShape="1">
          <a:blip r:embed="rId4">
            <a:alphaModFix/>
          </a:blip>
          <a:srcRect t="9612" b="23960"/>
          <a:stretch/>
        </p:blipFill>
        <p:spPr>
          <a:xfrm>
            <a:off x="1273852" y="3168989"/>
            <a:ext cx="1124700" cy="1151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7" name="Google Shape;697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3838" y="1244325"/>
            <a:ext cx="1124700" cy="1124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8" name="Google Shape;698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1441" y="3180834"/>
            <a:ext cx="1124700" cy="1127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9" name="Google Shape;699;p6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93225" y="4459122"/>
            <a:ext cx="750775" cy="6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7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DeFI Investing?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5" name="Google Shape;705;p67"/>
          <p:cNvSpPr txBox="1">
            <a:spLocks noGrp="1"/>
          </p:cNvSpPr>
          <p:nvPr>
            <p:ph type="title" idx="3"/>
          </p:nvPr>
        </p:nvSpPr>
        <p:spPr>
          <a:xfrm>
            <a:off x="477423" y="1634450"/>
            <a:ext cx="11982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61%</a:t>
            </a:r>
            <a:endParaRPr/>
          </a:p>
        </p:txBody>
      </p:sp>
      <p:sp>
        <p:nvSpPr>
          <p:cNvPr id="706" name="Google Shape;706;p67"/>
          <p:cNvSpPr txBox="1">
            <a:spLocks noGrp="1"/>
          </p:cNvSpPr>
          <p:nvPr>
            <p:ph type="subTitle" idx="5"/>
          </p:nvPr>
        </p:nvSpPr>
        <p:spPr>
          <a:xfrm>
            <a:off x="1573800" y="29880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money to hedge funds, wealth managers, and etfs</a:t>
            </a:r>
            <a:endParaRPr/>
          </a:p>
        </p:txBody>
      </p:sp>
      <p:sp>
        <p:nvSpPr>
          <p:cNvPr id="707" name="Google Shape;707;p67"/>
          <p:cNvSpPr txBox="1">
            <a:spLocks noGrp="1"/>
          </p:cNvSpPr>
          <p:nvPr>
            <p:ph type="subTitle" idx="4"/>
          </p:nvPr>
        </p:nvSpPr>
        <p:spPr>
          <a:xfrm>
            <a:off x="1573800" y="28200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americans delegate their</a:t>
            </a:r>
            <a:endParaRPr/>
          </a:p>
        </p:txBody>
      </p:sp>
      <p:sp>
        <p:nvSpPr>
          <p:cNvPr id="708" name="Google Shape;708;p67"/>
          <p:cNvSpPr txBox="1">
            <a:spLocks noGrp="1"/>
          </p:cNvSpPr>
          <p:nvPr>
            <p:ph type="subTitle" idx="1"/>
          </p:nvPr>
        </p:nvSpPr>
        <p:spPr>
          <a:xfrm>
            <a:off x="1573800" y="16990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americans own stock</a:t>
            </a:r>
            <a:endParaRPr/>
          </a:p>
        </p:txBody>
      </p:sp>
      <p:sp>
        <p:nvSpPr>
          <p:cNvPr id="709" name="Google Shape;709;p67"/>
          <p:cNvSpPr txBox="1">
            <a:spLocks noGrp="1"/>
          </p:cNvSpPr>
          <p:nvPr>
            <p:ph type="subTitle" idx="2"/>
          </p:nvPr>
        </p:nvSpPr>
        <p:spPr>
          <a:xfrm>
            <a:off x="1573800" y="18670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over half of stocks owned by the top 1%</a:t>
            </a:r>
            <a:endParaRPr/>
          </a:p>
        </p:txBody>
      </p:sp>
      <p:sp>
        <p:nvSpPr>
          <p:cNvPr id="710" name="Google Shape;710;p67"/>
          <p:cNvSpPr txBox="1">
            <a:spLocks noGrp="1"/>
          </p:cNvSpPr>
          <p:nvPr>
            <p:ph type="title" idx="6"/>
          </p:nvPr>
        </p:nvSpPr>
        <p:spPr>
          <a:xfrm>
            <a:off x="585499" y="2755375"/>
            <a:ext cx="10902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15%</a:t>
            </a:r>
            <a:endParaRPr/>
          </a:p>
        </p:txBody>
      </p:sp>
      <p:sp>
        <p:nvSpPr>
          <p:cNvPr id="711" name="Google Shape;711;p67"/>
          <p:cNvSpPr txBox="1">
            <a:spLocks noGrp="1"/>
          </p:cNvSpPr>
          <p:nvPr>
            <p:ph type="subTitle" idx="13"/>
          </p:nvPr>
        </p:nvSpPr>
        <p:spPr>
          <a:xfrm>
            <a:off x="5261925" y="16990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actively managed funds</a:t>
            </a:r>
            <a:endParaRPr/>
          </a:p>
        </p:txBody>
      </p:sp>
      <p:sp>
        <p:nvSpPr>
          <p:cNvPr id="712" name="Google Shape;712;p67"/>
          <p:cNvSpPr txBox="1">
            <a:spLocks noGrp="1"/>
          </p:cNvSpPr>
          <p:nvPr>
            <p:ph type="subTitle" idx="14"/>
          </p:nvPr>
        </p:nvSpPr>
        <p:spPr>
          <a:xfrm>
            <a:off x="5261925" y="18670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underperform key market indices</a:t>
            </a:r>
            <a:endParaRPr/>
          </a:p>
        </p:txBody>
      </p:sp>
      <p:sp>
        <p:nvSpPr>
          <p:cNvPr id="713" name="Google Shape;713;p67"/>
          <p:cNvSpPr txBox="1">
            <a:spLocks noGrp="1"/>
          </p:cNvSpPr>
          <p:nvPr>
            <p:ph type="title" idx="15"/>
          </p:nvPr>
        </p:nvSpPr>
        <p:spPr>
          <a:xfrm>
            <a:off x="4273498" y="1634450"/>
            <a:ext cx="10902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</p:txBody>
      </p:sp>
      <p:sp>
        <p:nvSpPr>
          <p:cNvPr id="714" name="Google Shape;714;p67"/>
          <p:cNvSpPr txBox="1">
            <a:spLocks noGrp="1"/>
          </p:cNvSpPr>
          <p:nvPr>
            <p:ph type="subTitle" idx="16"/>
          </p:nvPr>
        </p:nvSpPr>
        <p:spPr>
          <a:xfrm>
            <a:off x="5261925" y="28200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total investment value is </a:t>
            </a:r>
            <a:endParaRPr/>
          </a:p>
        </p:txBody>
      </p:sp>
      <p:sp>
        <p:nvSpPr>
          <p:cNvPr id="715" name="Google Shape;715;p67"/>
          <p:cNvSpPr txBox="1">
            <a:spLocks noGrp="1"/>
          </p:cNvSpPr>
          <p:nvPr>
            <p:ph type="subTitle" idx="17"/>
          </p:nvPr>
        </p:nvSpPr>
        <p:spPr>
          <a:xfrm>
            <a:off x="5261925" y="29880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lost to management fees annually, compounded further over time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67"/>
          <p:cNvSpPr txBox="1">
            <a:spLocks noGrp="1"/>
          </p:cNvSpPr>
          <p:nvPr>
            <p:ph type="title" idx="18"/>
          </p:nvPr>
        </p:nvSpPr>
        <p:spPr>
          <a:xfrm>
            <a:off x="4406409" y="27553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1%</a:t>
            </a:r>
            <a:endParaRPr/>
          </a:p>
        </p:txBody>
      </p:sp>
      <p:pic>
        <p:nvPicPr>
          <p:cNvPr id="717" name="Google Shape;71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3225" y="4459122"/>
            <a:ext cx="750775" cy="6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68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Reverberate Overview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3" name="Google Shape;723;p68"/>
          <p:cNvSpPr txBox="1"/>
          <p:nvPr/>
        </p:nvSpPr>
        <p:spPr>
          <a:xfrm>
            <a:off x="899013" y="2701238"/>
            <a:ext cx="2195400" cy="10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Describe</a:t>
            </a:r>
            <a:endParaRPr sz="24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4" name="Google Shape;724;p68"/>
          <p:cNvSpPr txBox="1"/>
          <p:nvPr/>
        </p:nvSpPr>
        <p:spPr>
          <a:xfrm>
            <a:off x="3626688" y="2701238"/>
            <a:ext cx="2195400" cy="10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Analyze</a:t>
            </a:r>
            <a:endParaRPr sz="24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5" name="Google Shape;725;p68"/>
          <p:cNvSpPr txBox="1"/>
          <p:nvPr/>
        </p:nvSpPr>
        <p:spPr>
          <a:xfrm>
            <a:off x="6179200" y="2701238"/>
            <a:ext cx="2195400" cy="10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Collaborate</a:t>
            </a:r>
            <a:endParaRPr sz="24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6" name="Google Shape;72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5056" y="1953713"/>
            <a:ext cx="823725" cy="823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7" name="Google Shape;727;p68"/>
          <p:cNvCxnSpPr/>
          <p:nvPr/>
        </p:nvCxnSpPr>
        <p:spPr>
          <a:xfrm>
            <a:off x="3197075" y="2709225"/>
            <a:ext cx="7248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8" name="Google Shape;728;p68"/>
          <p:cNvCxnSpPr/>
          <p:nvPr/>
        </p:nvCxnSpPr>
        <p:spPr>
          <a:xfrm>
            <a:off x="5635475" y="2709225"/>
            <a:ext cx="7248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9" name="Google Shape;729;p68"/>
          <p:cNvSpPr/>
          <p:nvPr/>
        </p:nvSpPr>
        <p:spPr>
          <a:xfrm>
            <a:off x="1008825" y="2269850"/>
            <a:ext cx="1975800" cy="431400"/>
          </a:xfrm>
          <a:prstGeom prst="flowChartAlternateProcess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Enter Trading Strategy … 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730" name="Google Shape;730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1800" y="2456900"/>
            <a:ext cx="264750" cy="37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6275" y="2123152"/>
            <a:ext cx="724800" cy="72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93225" y="4459122"/>
            <a:ext cx="750775" cy="6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9"/>
          <p:cNvSpPr txBox="1">
            <a:spLocks noGrp="1"/>
          </p:cNvSpPr>
          <p:nvPr>
            <p:ph type="title"/>
          </p:nvPr>
        </p:nvSpPr>
        <p:spPr>
          <a:xfrm>
            <a:off x="1311300" y="539500"/>
            <a:ext cx="65214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Timeline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38" name="Google Shape;738;p69"/>
          <p:cNvGrpSpPr/>
          <p:nvPr/>
        </p:nvGrpSpPr>
        <p:grpSpPr>
          <a:xfrm>
            <a:off x="359950" y="1436345"/>
            <a:ext cx="8411400" cy="2833541"/>
            <a:chOff x="359950" y="1436345"/>
            <a:chExt cx="8411400" cy="2833541"/>
          </a:xfrm>
        </p:grpSpPr>
        <p:sp>
          <p:nvSpPr>
            <p:cNvPr id="739" name="Google Shape;739;p69"/>
            <p:cNvSpPr/>
            <p:nvPr/>
          </p:nvSpPr>
          <p:spPr>
            <a:xfrm>
              <a:off x="359950" y="2830620"/>
              <a:ext cx="8411400" cy="4500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9"/>
            <p:cNvSpPr/>
            <p:nvPr/>
          </p:nvSpPr>
          <p:spPr>
            <a:xfrm>
              <a:off x="1755275" y="2766370"/>
              <a:ext cx="173400" cy="1734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69"/>
            <p:cNvSpPr/>
            <p:nvPr/>
          </p:nvSpPr>
          <p:spPr>
            <a:xfrm>
              <a:off x="4485325" y="2766370"/>
              <a:ext cx="173400" cy="1734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69"/>
            <p:cNvSpPr/>
            <p:nvPr/>
          </p:nvSpPr>
          <p:spPr>
            <a:xfrm>
              <a:off x="7215280" y="2766370"/>
              <a:ext cx="173400" cy="1734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9"/>
            <p:cNvSpPr/>
            <p:nvPr/>
          </p:nvSpPr>
          <p:spPr>
            <a:xfrm>
              <a:off x="5850350" y="2766370"/>
              <a:ext cx="173400" cy="1734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9"/>
            <p:cNvSpPr/>
            <p:nvPr/>
          </p:nvSpPr>
          <p:spPr>
            <a:xfrm>
              <a:off x="3120300" y="2766370"/>
              <a:ext cx="173400" cy="1734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69"/>
            <p:cNvSpPr/>
            <p:nvPr/>
          </p:nvSpPr>
          <p:spPr>
            <a:xfrm rot="5400000">
              <a:off x="6736620" y="1020706"/>
              <a:ext cx="1130766" cy="1962043"/>
            </a:xfrm>
            <a:custGeom>
              <a:avLst/>
              <a:gdLst/>
              <a:ahLst/>
              <a:cxnLst/>
              <a:rect l="l" t="t" r="r" b="b"/>
              <a:pathLst>
                <a:path w="47853" h="59330" extrusionOk="0">
                  <a:moveTo>
                    <a:pt x="47852" y="59330"/>
                  </a:moveTo>
                  <a:lnTo>
                    <a:pt x="1" y="59330"/>
                  </a:lnTo>
                  <a:lnTo>
                    <a:pt x="1" y="1"/>
                  </a:lnTo>
                  <a:lnTo>
                    <a:pt x="47852" y="1"/>
                  </a:lnTo>
                  <a:close/>
                  <a:moveTo>
                    <a:pt x="441" y="58877"/>
                  </a:moveTo>
                  <a:lnTo>
                    <a:pt x="47412" y="58877"/>
                  </a:lnTo>
                  <a:lnTo>
                    <a:pt x="47412" y="441"/>
                  </a:lnTo>
                  <a:lnTo>
                    <a:pt x="441" y="44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9"/>
            <p:cNvSpPr/>
            <p:nvPr/>
          </p:nvSpPr>
          <p:spPr>
            <a:xfrm rot="5400000">
              <a:off x="4006545" y="1020706"/>
              <a:ext cx="1130766" cy="1962043"/>
            </a:xfrm>
            <a:custGeom>
              <a:avLst/>
              <a:gdLst/>
              <a:ahLst/>
              <a:cxnLst/>
              <a:rect l="l" t="t" r="r" b="b"/>
              <a:pathLst>
                <a:path w="47853" h="59330" extrusionOk="0">
                  <a:moveTo>
                    <a:pt x="47852" y="59330"/>
                  </a:moveTo>
                  <a:lnTo>
                    <a:pt x="1" y="59330"/>
                  </a:lnTo>
                  <a:lnTo>
                    <a:pt x="1" y="1"/>
                  </a:lnTo>
                  <a:lnTo>
                    <a:pt x="47852" y="1"/>
                  </a:lnTo>
                  <a:close/>
                  <a:moveTo>
                    <a:pt x="441" y="58877"/>
                  </a:moveTo>
                  <a:lnTo>
                    <a:pt x="47412" y="58877"/>
                  </a:lnTo>
                  <a:lnTo>
                    <a:pt x="47412" y="441"/>
                  </a:lnTo>
                  <a:lnTo>
                    <a:pt x="441" y="44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9"/>
            <p:cNvSpPr/>
            <p:nvPr/>
          </p:nvSpPr>
          <p:spPr>
            <a:xfrm rot="5400000">
              <a:off x="1276470" y="1020706"/>
              <a:ext cx="1130766" cy="1962043"/>
            </a:xfrm>
            <a:custGeom>
              <a:avLst/>
              <a:gdLst/>
              <a:ahLst/>
              <a:cxnLst/>
              <a:rect l="l" t="t" r="r" b="b"/>
              <a:pathLst>
                <a:path w="47853" h="59330" extrusionOk="0">
                  <a:moveTo>
                    <a:pt x="47852" y="59330"/>
                  </a:moveTo>
                  <a:lnTo>
                    <a:pt x="1" y="59330"/>
                  </a:lnTo>
                  <a:lnTo>
                    <a:pt x="1" y="1"/>
                  </a:lnTo>
                  <a:lnTo>
                    <a:pt x="47852" y="1"/>
                  </a:lnTo>
                  <a:close/>
                  <a:moveTo>
                    <a:pt x="441" y="58877"/>
                  </a:moveTo>
                  <a:lnTo>
                    <a:pt x="47412" y="58877"/>
                  </a:lnTo>
                  <a:lnTo>
                    <a:pt x="47412" y="441"/>
                  </a:lnTo>
                  <a:lnTo>
                    <a:pt x="441" y="44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9"/>
            <p:cNvSpPr/>
            <p:nvPr/>
          </p:nvSpPr>
          <p:spPr>
            <a:xfrm rot="5400000">
              <a:off x="2641520" y="2723481"/>
              <a:ext cx="1130766" cy="1962043"/>
            </a:xfrm>
            <a:custGeom>
              <a:avLst/>
              <a:gdLst/>
              <a:ahLst/>
              <a:cxnLst/>
              <a:rect l="l" t="t" r="r" b="b"/>
              <a:pathLst>
                <a:path w="47853" h="59330" extrusionOk="0">
                  <a:moveTo>
                    <a:pt x="47852" y="59330"/>
                  </a:moveTo>
                  <a:lnTo>
                    <a:pt x="1" y="59330"/>
                  </a:lnTo>
                  <a:lnTo>
                    <a:pt x="1" y="1"/>
                  </a:lnTo>
                  <a:lnTo>
                    <a:pt x="47852" y="1"/>
                  </a:lnTo>
                  <a:close/>
                  <a:moveTo>
                    <a:pt x="441" y="58877"/>
                  </a:moveTo>
                  <a:lnTo>
                    <a:pt x="47412" y="58877"/>
                  </a:lnTo>
                  <a:lnTo>
                    <a:pt x="47412" y="441"/>
                  </a:lnTo>
                  <a:lnTo>
                    <a:pt x="441" y="44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69"/>
            <p:cNvSpPr/>
            <p:nvPr/>
          </p:nvSpPr>
          <p:spPr>
            <a:xfrm rot="5400000">
              <a:off x="5371570" y="2723481"/>
              <a:ext cx="1130766" cy="1962043"/>
            </a:xfrm>
            <a:custGeom>
              <a:avLst/>
              <a:gdLst/>
              <a:ahLst/>
              <a:cxnLst/>
              <a:rect l="l" t="t" r="r" b="b"/>
              <a:pathLst>
                <a:path w="47853" h="59330" extrusionOk="0">
                  <a:moveTo>
                    <a:pt x="47852" y="59330"/>
                  </a:moveTo>
                  <a:lnTo>
                    <a:pt x="1" y="59330"/>
                  </a:lnTo>
                  <a:lnTo>
                    <a:pt x="1" y="1"/>
                  </a:lnTo>
                  <a:lnTo>
                    <a:pt x="47852" y="1"/>
                  </a:lnTo>
                  <a:close/>
                  <a:moveTo>
                    <a:pt x="441" y="58877"/>
                  </a:moveTo>
                  <a:lnTo>
                    <a:pt x="47412" y="58877"/>
                  </a:lnTo>
                  <a:lnTo>
                    <a:pt x="47412" y="441"/>
                  </a:lnTo>
                  <a:lnTo>
                    <a:pt x="441" y="44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50" name="Google Shape;750;p69"/>
            <p:cNvCxnSpPr/>
            <p:nvPr/>
          </p:nvCxnSpPr>
          <p:spPr>
            <a:xfrm>
              <a:off x="3206900" y="2933070"/>
              <a:ext cx="0" cy="2061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1" name="Google Shape;751;p69"/>
            <p:cNvCxnSpPr/>
            <p:nvPr/>
          </p:nvCxnSpPr>
          <p:spPr>
            <a:xfrm>
              <a:off x="5936950" y="2933070"/>
              <a:ext cx="0" cy="2061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69"/>
            <p:cNvCxnSpPr/>
            <p:nvPr/>
          </p:nvCxnSpPr>
          <p:spPr>
            <a:xfrm>
              <a:off x="1841850" y="2563691"/>
              <a:ext cx="0" cy="2061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69"/>
            <p:cNvCxnSpPr/>
            <p:nvPr/>
          </p:nvCxnSpPr>
          <p:spPr>
            <a:xfrm>
              <a:off x="4572025" y="2563691"/>
              <a:ext cx="0" cy="2061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4" name="Google Shape;754;p69"/>
            <p:cNvCxnSpPr/>
            <p:nvPr/>
          </p:nvCxnSpPr>
          <p:spPr>
            <a:xfrm>
              <a:off x="7301975" y="2563691"/>
              <a:ext cx="0" cy="2061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55" name="Google Shape;755;p69"/>
          <p:cNvSpPr txBox="1">
            <a:spLocks noGrp="1"/>
          </p:cNvSpPr>
          <p:nvPr>
            <p:ph type="subTitle" idx="4294967295"/>
          </p:nvPr>
        </p:nvSpPr>
        <p:spPr>
          <a:xfrm>
            <a:off x="849225" y="1862774"/>
            <a:ext cx="19854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Test application launched at ETH-Chicago w/ GPT-4 integration &amp; React webapp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6" name="Google Shape;756;p69"/>
          <p:cNvSpPr txBox="1">
            <a:spLocks noGrp="1"/>
          </p:cNvSpPr>
          <p:nvPr>
            <p:ph type="subTitle" idx="4294967295"/>
          </p:nvPr>
        </p:nvSpPr>
        <p:spPr>
          <a:xfrm>
            <a:off x="849271" y="1503370"/>
            <a:ext cx="19854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Sep 2023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57" name="Google Shape;757;p69"/>
          <p:cNvSpPr txBox="1">
            <a:spLocks noGrp="1"/>
          </p:cNvSpPr>
          <p:nvPr>
            <p:ph type="subTitle" idx="4294967295"/>
          </p:nvPr>
        </p:nvSpPr>
        <p:spPr>
          <a:xfrm>
            <a:off x="2213194" y="3562068"/>
            <a:ext cx="19854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Implementation of asset baskets and provide library of tested strategies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8" name="Google Shape;758;p69"/>
          <p:cNvSpPr txBox="1">
            <a:spLocks noGrp="1"/>
          </p:cNvSpPr>
          <p:nvPr>
            <p:ph type="subTitle" idx="4294967295"/>
          </p:nvPr>
        </p:nvSpPr>
        <p:spPr>
          <a:xfrm>
            <a:off x="2213240" y="3202664"/>
            <a:ext cx="19854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5"/>
                </a:solidFill>
              </a:rPr>
              <a:t>Dec 2023</a:t>
            </a:r>
            <a:endParaRPr sz="1300">
              <a:solidFill>
                <a:schemeClr val="accent5"/>
              </a:solidFill>
            </a:endParaRPr>
          </a:p>
        </p:txBody>
      </p:sp>
      <p:sp>
        <p:nvSpPr>
          <p:cNvPr id="759" name="Google Shape;759;p69"/>
          <p:cNvSpPr txBox="1">
            <a:spLocks noGrp="1"/>
          </p:cNvSpPr>
          <p:nvPr>
            <p:ph type="subTitle" idx="4294967295"/>
          </p:nvPr>
        </p:nvSpPr>
        <p:spPr>
          <a:xfrm>
            <a:off x="3577162" y="1862774"/>
            <a:ext cx="19854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Build functionality to allow users to deployment of trading strategy on-chain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0" name="Google Shape;760;p69"/>
          <p:cNvSpPr txBox="1">
            <a:spLocks noGrp="1"/>
          </p:cNvSpPr>
          <p:nvPr>
            <p:ph type="subTitle" idx="4294967295"/>
          </p:nvPr>
        </p:nvSpPr>
        <p:spPr>
          <a:xfrm>
            <a:off x="3577209" y="1503370"/>
            <a:ext cx="19854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5"/>
                </a:solidFill>
              </a:rPr>
              <a:t>May 2024</a:t>
            </a:r>
            <a:endParaRPr sz="1300">
              <a:solidFill>
                <a:schemeClr val="accent5"/>
              </a:solidFill>
            </a:endParaRPr>
          </a:p>
        </p:txBody>
      </p:sp>
      <p:sp>
        <p:nvSpPr>
          <p:cNvPr id="761" name="Google Shape;761;p69"/>
          <p:cNvSpPr txBox="1">
            <a:spLocks noGrp="1"/>
          </p:cNvSpPr>
          <p:nvPr>
            <p:ph type="subTitle" idx="4294967295"/>
          </p:nvPr>
        </p:nvSpPr>
        <p:spPr>
          <a:xfrm>
            <a:off x="4941131" y="3562068"/>
            <a:ext cx="19854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Gamified trading strategies with public option: allow users to monetize strategies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2" name="Google Shape;762;p69"/>
          <p:cNvSpPr txBox="1">
            <a:spLocks noGrp="1"/>
          </p:cNvSpPr>
          <p:nvPr>
            <p:ph type="subTitle" idx="4294967295"/>
          </p:nvPr>
        </p:nvSpPr>
        <p:spPr>
          <a:xfrm>
            <a:off x="4941178" y="3202664"/>
            <a:ext cx="19854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5"/>
                </a:solidFill>
              </a:rPr>
              <a:t>Sep 2024</a:t>
            </a:r>
            <a:endParaRPr sz="1300">
              <a:solidFill>
                <a:schemeClr val="accent5"/>
              </a:solidFill>
            </a:endParaRPr>
          </a:p>
        </p:txBody>
      </p:sp>
      <p:sp>
        <p:nvSpPr>
          <p:cNvPr id="763" name="Google Shape;763;p69"/>
          <p:cNvSpPr txBox="1">
            <a:spLocks noGrp="1"/>
          </p:cNvSpPr>
          <p:nvPr>
            <p:ph type="subTitle" idx="4294967295"/>
          </p:nvPr>
        </p:nvSpPr>
        <p:spPr>
          <a:xfrm>
            <a:off x="6305100" y="1862774"/>
            <a:ext cx="19854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Multi-chain capabilities for deployment of multi-chain asset strategies 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4" name="Google Shape;764;p69"/>
          <p:cNvSpPr txBox="1">
            <a:spLocks noGrp="1"/>
          </p:cNvSpPr>
          <p:nvPr>
            <p:ph type="subTitle" idx="4294967295"/>
          </p:nvPr>
        </p:nvSpPr>
        <p:spPr>
          <a:xfrm>
            <a:off x="6305146" y="1503370"/>
            <a:ext cx="19854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5"/>
                </a:solidFill>
              </a:rPr>
              <a:t>Dec 2024</a:t>
            </a:r>
            <a:endParaRPr sz="1300">
              <a:solidFill>
                <a:schemeClr val="accent5"/>
              </a:solidFill>
            </a:endParaRPr>
          </a:p>
        </p:txBody>
      </p:sp>
      <p:pic>
        <p:nvPicPr>
          <p:cNvPr id="765" name="Google Shape;765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3225" y="4459122"/>
            <a:ext cx="750775" cy="6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7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Why Reverberate?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1" name="Google Shape;771;p70"/>
          <p:cNvSpPr txBox="1"/>
          <p:nvPr/>
        </p:nvSpPr>
        <p:spPr>
          <a:xfrm>
            <a:off x="910525" y="1244150"/>
            <a:ext cx="50190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Democratize wealth management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2" name="Google Shape;772;p70"/>
          <p:cNvSpPr txBox="1"/>
          <p:nvPr/>
        </p:nvSpPr>
        <p:spPr>
          <a:xfrm>
            <a:off x="910525" y="2387150"/>
            <a:ext cx="69174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Provide users tools to rapidly iterate on trading strategies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3" name="Google Shape;773;p70"/>
          <p:cNvSpPr txBox="1"/>
          <p:nvPr/>
        </p:nvSpPr>
        <p:spPr>
          <a:xfrm>
            <a:off x="1369200" y="1805375"/>
            <a:ext cx="68649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Code-free algorithmic trading solution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4" name="Google Shape;774;p70"/>
          <p:cNvSpPr txBox="1"/>
          <p:nvPr/>
        </p:nvSpPr>
        <p:spPr>
          <a:xfrm>
            <a:off x="910525" y="3530144"/>
            <a:ext cx="50190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Simple on-chain trading bot deployment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5" name="Google Shape;775;p70"/>
          <p:cNvSpPr txBox="1"/>
          <p:nvPr/>
        </p:nvSpPr>
        <p:spPr>
          <a:xfrm>
            <a:off x="2757300" y="2948375"/>
            <a:ext cx="54768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Receive tailored strategy feedback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6" name="Google Shape;776;p70"/>
          <p:cNvSpPr txBox="1"/>
          <p:nvPr/>
        </p:nvSpPr>
        <p:spPr>
          <a:xfrm>
            <a:off x="2609900" y="4167575"/>
            <a:ext cx="56241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Monetize your own trading strategies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7" name="Google Shape;777;p70"/>
          <p:cNvCxnSpPr/>
          <p:nvPr/>
        </p:nvCxnSpPr>
        <p:spPr>
          <a:xfrm flipH="1">
            <a:off x="923400" y="1312575"/>
            <a:ext cx="7500" cy="3657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8" name="Google Shape;778;p70"/>
          <p:cNvCxnSpPr/>
          <p:nvPr/>
        </p:nvCxnSpPr>
        <p:spPr>
          <a:xfrm flipH="1">
            <a:off x="923400" y="2455575"/>
            <a:ext cx="7500" cy="3657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9" name="Google Shape;779;p70"/>
          <p:cNvCxnSpPr/>
          <p:nvPr/>
        </p:nvCxnSpPr>
        <p:spPr>
          <a:xfrm flipH="1">
            <a:off x="923400" y="3598575"/>
            <a:ext cx="7500" cy="3657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0" name="Google Shape;780;p70"/>
          <p:cNvCxnSpPr/>
          <p:nvPr/>
        </p:nvCxnSpPr>
        <p:spPr>
          <a:xfrm flipH="1">
            <a:off x="8234012" y="1874737"/>
            <a:ext cx="7500" cy="3657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1" name="Google Shape;781;p70"/>
          <p:cNvCxnSpPr/>
          <p:nvPr/>
        </p:nvCxnSpPr>
        <p:spPr>
          <a:xfrm flipH="1">
            <a:off x="8234012" y="3017737"/>
            <a:ext cx="7500" cy="3657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2" name="Google Shape;782;p70"/>
          <p:cNvCxnSpPr/>
          <p:nvPr/>
        </p:nvCxnSpPr>
        <p:spPr>
          <a:xfrm flipH="1">
            <a:off x="8234012" y="4236937"/>
            <a:ext cx="7500" cy="3657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83" name="Google Shape;78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3225" y="4459122"/>
            <a:ext cx="750775" cy="6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" name="Google Shape;788;p71"/>
          <p:cNvGrpSpPr/>
          <p:nvPr/>
        </p:nvGrpSpPr>
        <p:grpSpPr>
          <a:xfrm>
            <a:off x="-207056" y="1242114"/>
            <a:ext cx="4821690" cy="2659280"/>
            <a:chOff x="1248486" y="738825"/>
            <a:chExt cx="6646939" cy="3665950"/>
          </a:xfrm>
        </p:grpSpPr>
        <p:sp>
          <p:nvSpPr>
            <p:cNvPr id="789" name="Google Shape;789;p71"/>
            <p:cNvSpPr/>
            <p:nvPr/>
          </p:nvSpPr>
          <p:spPr>
            <a:xfrm>
              <a:off x="1271525" y="759175"/>
              <a:ext cx="6595500" cy="364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71"/>
            <p:cNvSpPr/>
            <p:nvPr/>
          </p:nvSpPr>
          <p:spPr>
            <a:xfrm rot="5400000">
              <a:off x="2739044" y="-751734"/>
              <a:ext cx="3665822" cy="6646939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" name="Google Shape;791;p71"/>
          <p:cNvSpPr txBox="1">
            <a:spLocks noGrp="1"/>
          </p:cNvSpPr>
          <p:nvPr>
            <p:ph type="subTitle" idx="1"/>
          </p:nvPr>
        </p:nvSpPr>
        <p:spPr>
          <a:xfrm>
            <a:off x="625225" y="2333400"/>
            <a:ext cx="33408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 us democratize the future of wealth management, one city at a time</a:t>
            </a:r>
            <a:endParaRPr/>
          </a:p>
        </p:txBody>
      </p:sp>
      <p:sp>
        <p:nvSpPr>
          <p:cNvPr id="792" name="Google Shape;792;p71"/>
          <p:cNvSpPr txBox="1">
            <a:spLocks noGrp="1"/>
          </p:cNvSpPr>
          <p:nvPr>
            <p:ph type="title"/>
          </p:nvPr>
        </p:nvSpPr>
        <p:spPr>
          <a:xfrm>
            <a:off x="489625" y="1726083"/>
            <a:ext cx="36120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Joining Us!</a:t>
            </a:r>
            <a:endParaRPr/>
          </a:p>
        </p:txBody>
      </p:sp>
      <p:pic>
        <p:nvPicPr>
          <p:cNvPr id="793" name="Google Shape;79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125" y="1242125"/>
            <a:ext cx="4529375" cy="265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al Project Proposa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C1174"/>
      </a:accent1>
      <a:accent2>
        <a:srgbClr val="475972"/>
      </a:accent2>
      <a:accent3>
        <a:srgbClr val="E9E2C9"/>
      </a:accent3>
      <a:accent4>
        <a:srgbClr val="FFDD6B"/>
      </a:accent4>
      <a:accent5>
        <a:srgbClr val="DCAE52"/>
      </a:accent5>
      <a:accent6>
        <a:srgbClr val="AF7132"/>
      </a:accent6>
      <a:hlink>
        <a:srgbClr val="DCAE5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al Project Proposa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C1174"/>
      </a:accent1>
      <a:accent2>
        <a:srgbClr val="475972"/>
      </a:accent2>
      <a:accent3>
        <a:srgbClr val="E9E2C9"/>
      </a:accent3>
      <a:accent4>
        <a:srgbClr val="FFDD6B"/>
      </a:accent4>
      <a:accent5>
        <a:srgbClr val="DCAE52"/>
      </a:accent5>
      <a:accent6>
        <a:srgbClr val="AF7132"/>
      </a:accent6>
      <a:hlink>
        <a:srgbClr val="DCAE5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</Words>
  <Application>Microsoft Macintosh PowerPoint</Application>
  <PresentationFormat>On-screen Show (16:9)</PresentationFormat>
  <Paragraphs>49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Roboto Condensed Light</vt:lpstr>
      <vt:lpstr>Montserrat Medium</vt:lpstr>
      <vt:lpstr>Livvic</vt:lpstr>
      <vt:lpstr>Montserrat</vt:lpstr>
      <vt:lpstr>Roboto</vt:lpstr>
      <vt:lpstr>Arial</vt:lpstr>
      <vt:lpstr>Rubik Medium</vt:lpstr>
      <vt:lpstr>Abel</vt:lpstr>
      <vt:lpstr>Simple Light</vt:lpstr>
      <vt:lpstr>Custal Project Proposal by Slidesgo</vt:lpstr>
      <vt:lpstr>Custal Project Proposal by Slidesgo</vt:lpstr>
      <vt:lpstr>Reverberate Democratizing wealth management</vt:lpstr>
      <vt:lpstr>PowerPoint Presentation</vt:lpstr>
      <vt:lpstr>DeFI Investing?</vt:lpstr>
      <vt:lpstr>Reverberate Overview</vt:lpstr>
      <vt:lpstr>Timeline</vt:lpstr>
      <vt:lpstr>Why Reverberate?</vt:lpstr>
      <vt:lpstr>Thanks For Joining Us!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Reverberate Democratizing wealth management</dc:title>
  <cp:lastModifiedBy>Shashank Kalluri</cp:lastModifiedBy>
  <cp:revision>1</cp:revision>
  <dcterms:modified xsi:type="dcterms:W3CDTF">2023-09-19T15:34:42Z</dcterms:modified>
</cp:coreProperties>
</file>